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83" r:id="rId17"/>
    <p:sldId id="268" r:id="rId18"/>
    <p:sldId id="267" r:id="rId19"/>
    <p:sldId id="266" r:id="rId20"/>
    <p:sldId id="265" r:id="rId21"/>
    <p:sldId id="264" r:id="rId22"/>
    <p:sldId id="260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744404345290178"/>
          <c:y val="6.3492063492063489E-2"/>
          <c:w val="0.4622619568387285"/>
          <c:h val="0.8569378827646544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Спеціаліст вищої катагорії</c:v>
                </c:pt>
                <c:pt idx="1">
                  <c:v>Спеціаліст І катагорії</c:v>
                </c:pt>
                <c:pt idx="2">
                  <c:v>Спеціаліст ІІ категорії</c:v>
                </c:pt>
                <c:pt idx="3">
                  <c:v>Спеціаліст</c:v>
                </c:pt>
                <c:pt idx="4">
                  <c:v>8 або 9 т.р.</c:v>
                </c:pt>
                <c:pt idx="5">
                  <c:v>Звання "вихователь методист"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0.27</c:v>
                </c:pt>
                <c:pt idx="1">
                  <c:v>0.27</c:v>
                </c:pt>
                <c:pt idx="2">
                  <c:v>0.13</c:v>
                </c:pt>
                <c:pt idx="3">
                  <c:v>0.2</c:v>
                </c:pt>
                <c:pt idx="4">
                  <c:v>0.13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2-4383-A203-9EDB4E58CB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Спеціаліст вищої катагорії</c:v>
                </c:pt>
                <c:pt idx="1">
                  <c:v>Спеціаліст І катагорії</c:v>
                </c:pt>
                <c:pt idx="2">
                  <c:v>Спеціаліст ІІ категорії</c:v>
                </c:pt>
                <c:pt idx="3">
                  <c:v>Спеціаліст</c:v>
                </c:pt>
                <c:pt idx="4">
                  <c:v>8 або 9 т.р.</c:v>
                </c:pt>
                <c:pt idx="5">
                  <c:v>Звання "вихователь методист"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0.25</c:v>
                </c:pt>
                <c:pt idx="1">
                  <c:v>0.19</c:v>
                </c:pt>
                <c:pt idx="2">
                  <c:v>0.19</c:v>
                </c:pt>
                <c:pt idx="3">
                  <c:v>0.12</c:v>
                </c:pt>
                <c:pt idx="4">
                  <c:v>0.06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82-4383-A203-9EDB4E58C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257344"/>
        <c:axId val="183234944"/>
        <c:axId val="0"/>
      </c:bar3DChart>
      <c:valAx>
        <c:axId val="1832349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3257344"/>
        <c:crosses val="autoZero"/>
        <c:crossBetween val="between"/>
      </c:valAx>
      <c:catAx>
        <c:axId val="183257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23494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C269-CF7F-4D9A-9C27-A5909DB8D4ED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1DAFF-00BF-4625-B0C6-CB76DBCDA6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4168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Управління освіти </a:t>
            </a:r>
            <a:r>
              <a:rPr lang="uk-UA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Первомайської</a:t>
            </a:r>
            <a:r>
              <a:rPr lang="uk-UA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міської ради</a:t>
            </a: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ad Script" pitchFamily="2" charset="0"/>
              </a:rPr>
              <a:t>Звіт діяльності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ad Script" pitchFamily="2" charset="0"/>
              </a:rPr>
              <a:t> директора ДНз № 30 “краплинка”</a:t>
            </a:r>
          </a:p>
          <a:p>
            <a:pPr algn="ctr"/>
            <a:r>
              <a:rPr lang="uk-U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ad Script" pitchFamily="2" charset="0"/>
              </a:rPr>
              <a:t>Ядвічук І.В.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ad Script" pitchFamily="2" charset="0"/>
              </a:rPr>
              <a:t> за 2020-2021 н.р.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Bad Scrip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691157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33CC"/>
                </a:solidFill>
              </a:rPr>
              <a:t> </a:t>
            </a:r>
            <a:r>
              <a:rPr lang="uk-UA" sz="2800" b="1" i="1" dirty="0" smtClean="0">
                <a:solidFill>
                  <a:srgbClr val="0033CC"/>
                </a:solidFill>
              </a:rPr>
              <a:t>м Первомайськ</a:t>
            </a:r>
          </a:p>
          <a:p>
            <a:pPr algn="ctr"/>
            <a:r>
              <a:rPr lang="uk-UA" sz="2800" b="1" i="1" dirty="0" smtClean="0">
                <a:solidFill>
                  <a:srgbClr val="0033CC"/>
                </a:solidFill>
              </a:rPr>
              <a:t>2021 рік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501844" y="1600200"/>
          <a:ext cx="4140311" cy="4525962"/>
        </p:xfrm>
        <a:graphic>
          <a:graphicData uri="http://schemas.openxmlformats.org/drawingml/2006/table">
            <a:tbl>
              <a:tblPr/>
              <a:tblGrid>
                <a:gridCol w="9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69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</a:br>
                      <a:r>
                        <a:rPr lang="ru-RU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ДНЗ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Лінії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розвитку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Розділ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    Рівні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30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Мовлення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дитини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Мовленнєво-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комунікативний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розвиток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24%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Навчання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елементів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грамоти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59%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21%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Художня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література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Дитина 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сенсорно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розпізнавальному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просторі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Логіко-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математичний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розвиток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65%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18%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Соціальне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довкілля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19%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70%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11%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Дитина в світі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Природне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довкілля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Дитина 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світі культури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Зображувальна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діяльність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Музичний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розвиток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46%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Гра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дитини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Ігрова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діяльність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43%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Особистість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дитини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Фізичний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розвиток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52%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31%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7%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Узагальнені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результати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39%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25455"/>
            <a:ext cx="9143999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332657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 про рівень ЗУН дітей  середніх А,Б груп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ДНЗ № 30 за І півріччя 2020-2021 н.р. за програмою «Дитина»</a:t>
            </a:r>
            <a:endParaRPr lang="uk-UA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-144016" y="38610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73752"/>
              </p:ext>
            </p:extLst>
          </p:nvPr>
        </p:nvGraphicFramePr>
        <p:xfrm>
          <a:off x="-1" y="1124745"/>
          <a:ext cx="3851921" cy="5749619"/>
        </p:xfrm>
        <a:graphic>
          <a:graphicData uri="http://schemas.openxmlformats.org/drawingml/2006/table">
            <a:tbl>
              <a:tblPr/>
              <a:tblGrid>
                <a:gridCol w="93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5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96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Освітні</a:t>
                      </a:r>
                      <a:r>
                        <a:rPr lang="uk-UA" sz="11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напрями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Розділ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    Рівні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839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Мовлення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дитини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Мовленнєво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комунікативний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розвиток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Художня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література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Дитина 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сенсорно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розпізнавальному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просторі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Логіко-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математичний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розвиток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Соціальне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довкілля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7%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Дитина в світі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Природне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довкілля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100%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Дитина 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світі культури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Зображувальна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діяльність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64%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Музичний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розвиток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62%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Гра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дитини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Ігрова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діяльність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7%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Особистість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дитини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Фізичний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розвиток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Узагальнені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результати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36%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7%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2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411498"/>
              </p:ext>
            </p:extLst>
          </p:nvPr>
        </p:nvGraphicFramePr>
        <p:xfrm>
          <a:off x="3851920" y="3648074"/>
          <a:ext cx="5292078" cy="3184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Диаграмма" r:id="rId4" imgW="5505165" imgH="3206774" progId="Excel.Chart.8">
                  <p:embed/>
                </p:oleObj>
              </mc:Choice>
              <mc:Fallback>
                <p:oleObj name="Диаграмма" r:id="rId4" imgW="5505165" imgH="3206774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648074"/>
                        <a:ext cx="5292078" cy="3184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07360" y="3026823"/>
          <a:ext cx="3129280" cy="1672717"/>
        </p:xfrm>
        <a:graphic>
          <a:graphicData uri="http://schemas.openxmlformats.org/drawingml/2006/table">
            <a:tbl>
              <a:tblPr/>
              <a:tblGrid>
                <a:gridCol w="159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Лінії розвитку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І півріччя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Фізичний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Сенсорний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Мовленнєвий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Екологічний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Художньо-естетичний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контрольних зрізів групи раннього віку за І півріччя 2020-2021 н.р.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(відповідно до вимог програми «Дитина»)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2348878"/>
          <a:ext cx="4392488" cy="2049006"/>
        </p:xfrm>
        <a:graphic>
          <a:graphicData uri="http://schemas.openxmlformats.org/drawingml/2006/table">
            <a:tbl>
              <a:tblPr/>
              <a:tblGrid>
                <a:gridCol w="224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Лінії розвитку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І півріччя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Фізичний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Сенсорний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Мовленнєвий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Екологічний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3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Художньо-естетичний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1" name="Диаграмма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3432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296062"/>
          <a:ext cx="4042792" cy="5421259"/>
        </p:xfrm>
        <a:graphic>
          <a:graphicData uri="http://schemas.openxmlformats.org/drawingml/2006/table">
            <a:tbl>
              <a:tblPr/>
              <a:tblGrid>
                <a:gridCol w="89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5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5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719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ДНЗ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Лінії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розвитку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Розділ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           Рівні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Н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С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В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952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Мовлення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дитини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Мовленнєво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комунікативний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розвиток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24%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46%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Навчання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елементів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грамоти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59%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40%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21%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Художня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література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38%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Дитина в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сенсорно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розпізнавальному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просторі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Логіко-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математичний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розвиток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65%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18%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Соціальне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довкілля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19%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70%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11%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Дитина в світі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природи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Природне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довкілля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47%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27%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Дитина в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світі культури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Зображувальна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діяльність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40%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Музичний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розвиток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46%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52%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Гра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Ігрова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діяльність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43%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52%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Особистість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дитини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Фізичний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розвиток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52%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31%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7%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Узагальнені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результати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39%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47667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 про рівень ЗУН дітей  старших А,Б груп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ДНЗ № 30 за І півріччя 2020-2021 н.р. за програмою «Дитина»</a:t>
            </a:r>
            <a:endParaRPr lang="uk-UA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5921"/>
              </p:ext>
            </p:extLst>
          </p:nvPr>
        </p:nvGraphicFramePr>
        <p:xfrm>
          <a:off x="3" y="1124743"/>
          <a:ext cx="3491878" cy="5733255"/>
        </p:xfrm>
        <a:graphic>
          <a:graphicData uri="http://schemas.openxmlformats.org/drawingml/2006/table">
            <a:tbl>
              <a:tblPr/>
              <a:tblGrid>
                <a:gridCol w="134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19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Освітні</a:t>
                      </a:r>
                      <a:r>
                        <a:rPr lang="uk-UA" sz="1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напрями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Розділ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           Рівні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Н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С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В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840"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Мовлення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дитини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Мовленнєво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комунікативний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розвиток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24%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46%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30%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Навчання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елементів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грамоти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59%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40%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21%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Художня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література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38%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Дитина в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сенсорно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розпізнавальному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просторі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Логіко-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математичний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розвиток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65%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18%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Соціальне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довкілля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19%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70%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11%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Дитина в світі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природи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Природне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довкілля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47%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27%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Дитина в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світі культури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Зображувальна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діяльність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40%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Музичний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розвиток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46%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52%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Гра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Ігрова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діяльність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43%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52%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Особистість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дитини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Фізичний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розвиток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10%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52%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31%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7%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Узагальнені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результати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39%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45%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265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49849"/>
              </p:ext>
            </p:extLst>
          </p:nvPr>
        </p:nvGraphicFramePr>
        <p:xfrm>
          <a:off x="3490333" y="3789363"/>
          <a:ext cx="5653668" cy="309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Диаграмма" r:id="rId4" imgW="5896049" imgH="3390906" progId="Excel.Chart.8">
                  <p:embed/>
                </p:oleObj>
              </mc:Choice>
              <mc:Fallback>
                <p:oleObj name="Диаграмма" r:id="rId4" imgW="5896049" imgH="3390906" progId="Excel.Char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37"/>
                      <a:stretch>
                        <a:fillRect/>
                      </a:stretch>
                    </p:blipFill>
                    <p:spPr bwMode="auto">
                      <a:xfrm>
                        <a:off x="3490333" y="3789363"/>
                        <a:ext cx="5653668" cy="30992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42135" y="3442557"/>
          <a:ext cx="5459730" cy="841248"/>
        </p:xfrm>
        <a:graphic>
          <a:graphicData uri="http://schemas.openxmlformats.org/drawingml/2006/table">
            <a:tbl>
              <a:tblPr/>
              <a:tblGrid>
                <a:gridCol w="121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 термін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рівні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Жовтень  2020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Січень 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62068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33CC"/>
                </a:solidFill>
              </a:rPr>
              <a:t>Порівняльний аналіз психологічної готовності  старших дошкільників  до навчання в школі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3" y="1628801"/>
          <a:ext cx="4320480" cy="2224691"/>
        </p:xfrm>
        <a:graphic>
          <a:graphicData uri="http://schemas.openxmlformats.org/drawingml/2006/table">
            <a:tbl>
              <a:tblPr/>
              <a:tblGrid>
                <a:gridCol w="958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2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 термін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рівні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Жовтень  2020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Січень 2021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89" name="Диаграмма 4"/>
          <p:cNvGraphicFramePr>
            <a:graphicFrameLocks/>
          </p:cNvGraphicFramePr>
          <p:nvPr/>
        </p:nvGraphicFramePr>
        <p:xfrm>
          <a:off x="3995936" y="3933056"/>
          <a:ext cx="5148064" cy="292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Диаграмма" r:id="rId4" imgW="5505165" imgH="3206774" progId="Excel.Chart.8">
                  <p:embed/>
                </p:oleObj>
              </mc:Choice>
              <mc:Fallback>
                <p:oleObj name="Диаграмма" r:id="rId4" imgW="5505165" imgH="3206774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933056"/>
                        <a:ext cx="5148064" cy="2924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10217_151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ad Script" pitchFamily="2" charset="0"/>
              </a:rPr>
              <a:t>   Забезпечення умов </a:t>
            </a:r>
            <a:r>
              <a:rPr lang="ru-RU" sz="2000" b="1" dirty="0">
                <a:solidFill>
                  <a:srgbClr val="002060"/>
                </a:solidFill>
                <a:latin typeface="Bad Script" pitchFamily="2" charset="0"/>
              </a:rPr>
              <a:t>для виникнення творчих  проявів дитини дошкільного віку в </a:t>
            </a:r>
            <a:r>
              <a:rPr lang="ru-RU" sz="2000" b="1" dirty="0" smtClean="0">
                <a:solidFill>
                  <a:srgbClr val="002060"/>
                </a:solidFill>
                <a:latin typeface="Bad Script" pitchFamily="2" charset="0"/>
              </a:rPr>
              <a:t>  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Bad Script" pitchFamily="2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Bad Script" pitchFamily="2" charset="0"/>
              </a:rPr>
              <a:t>             процесі </a:t>
            </a:r>
            <a:r>
              <a:rPr lang="ru-RU" sz="2000" b="1" dirty="0">
                <a:solidFill>
                  <a:srgbClr val="002060"/>
                </a:solidFill>
                <a:latin typeface="Bad Script" pitchFamily="2" charset="0"/>
              </a:rPr>
              <a:t>художньо-естетичної образотворчої діяльності;</a:t>
            </a:r>
            <a:endParaRPr lang="ru-RU" sz="2000" dirty="0">
              <a:solidFill>
                <a:srgbClr val="002060"/>
              </a:solidFill>
              <a:latin typeface="Bad Script" pitchFamily="2" charset="0"/>
            </a:endParaRPr>
          </a:p>
        </p:txBody>
      </p:sp>
      <p:pic>
        <p:nvPicPr>
          <p:cNvPr id="7" name="Рисунок 6" descr="img_20210217_151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454506" cy="3600400"/>
          </a:xfrm>
          <a:prstGeom prst="rect">
            <a:avLst/>
          </a:prstGeom>
        </p:spPr>
      </p:pic>
      <p:pic>
        <p:nvPicPr>
          <p:cNvPr id="8" name="Рисунок 7" descr="incollage_20210221_175325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68960"/>
            <a:ext cx="4572000" cy="37890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60032" y="1196753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Березницька О.В.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Середня А група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72514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Птюшкіна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А.Ю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 А група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01217_105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20106"/>
            <a:ext cx="6096000" cy="3486150"/>
          </a:xfrm>
        </p:spPr>
      </p:pic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                                           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 майстер –класів </a:t>
            </a:r>
          </a:p>
          <a:p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«Квест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технології, формула успіху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(Рідош О.Ю.) </a:t>
            </a:r>
          </a:p>
          <a:p>
            <a:r>
              <a:rPr lang="uk-UA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“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язберігаючі технологіі  в музичній діяльності дошкільників»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(Шевчук І.В.)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01217_105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896544" cy="28002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77072"/>
            <a:ext cx="5004048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sky-and-pink-flowers-realistic-blurred-spring-background_52683-55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9021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200" y="274638"/>
            <a:ext cx="822960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 НАВЧАЛЬНИХ ПРОГРАМ ЗА ІІ ПІВРІЧЧЯ </a:t>
            </a:r>
            <a:r>
              <a:rPr lang="uk-UA" b="1" i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– 2021Н.Р</a:t>
            </a:r>
            <a:r>
              <a:rPr lang="uk-UA" b="1" i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uk-UA" b="1" i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</a:t>
            </a:r>
            <a:r>
              <a:rPr lang="uk-UA" b="1" i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КОНТРОЛЬНИХ ЗРІЗІВ: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730853"/>
              </p:ext>
            </p:extLst>
          </p:nvPr>
        </p:nvGraphicFramePr>
        <p:xfrm>
          <a:off x="0" y="1336927"/>
          <a:ext cx="9389021" cy="2651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4719">
                  <a:extLst>
                    <a:ext uri="{9D8B030D-6E8A-4147-A177-3AD203B41FA5}">
                      <a16:colId xmlns:a16="http://schemas.microsoft.com/office/drawing/2014/main" val="2445719599"/>
                    </a:ext>
                  </a:extLst>
                </a:gridCol>
                <a:gridCol w="1716561">
                  <a:extLst>
                    <a:ext uri="{9D8B030D-6E8A-4147-A177-3AD203B41FA5}">
                      <a16:colId xmlns:a16="http://schemas.microsoft.com/office/drawing/2014/main" val="2030209931"/>
                    </a:ext>
                  </a:extLst>
                </a:gridCol>
                <a:gridCol w="1716561">
                  <a:extLst>
                    <a:ext uri="{9D8B030D-6E8A-4147-A177-3AD203B41FA5}">
                      <a16:colId xmlns:a16="http://schemas.microsoft.com/office/drawing/2014/main" val="2930097941"/>
                    </a:ext>
                  </a:extLst>
                </a:gridCol>
                <a:gridCol w="1460548">
                  <a:extLst>
                    <a:ext uri="{9D8B030D-6E8A-4147-A177-3AD203B41FA5}">
                      <a16:colId xmlns:a16="http://schemas.microsoft.com/office/drawing/2014/main" val="3024864008"/>
                    </a:ext>
                  </a:extLst>
                </a:gridCol>
                <a:gridCol w="1530316">
                  <a:extLst>
                    <a:ext uri="{9D8B030D-6E8A-4147-A177-3AD203B41FA5}">
                      <a16:colId xmlns:a16="http://schemas.microsoft.com/office/drawing/2014/main" val="3435342387"/>
                    </a:ext>
                  </a:extLst>
                </a:gridCol>
                <a:gridCol w="1530316">
                  <a:extLst>
                    <a:ext uri="{9D8B030D-6E8A-4147-A177-3AD203B41FA5}">
                      <a16:colId xmlns:a16="http://schemas.microsoft.com/office/drawing/2014/main" val="2078804433"/>
                    </a:ext>
                  </a:extLst>
                </a:gridCol>
              </a:tblGrid>
              <a:tr h="31457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573237"/>
                  </a:ext>
                </a:extLst>
              </a:tr>
              <a:tr h="706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ДИТИНА В  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СЕНСОРНО-     ПІЗНАВАЛЬНОМУ ПРОСТОРІ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КОМУНІКАТИВНИЙ 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РОЗВИТОК   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ОСОБИСТОСТІ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НАВЧАННЯ  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ГРАМОТИ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ДИТИНА У СВІТІ    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МИСТЕЦТВА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МУЗИКА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extLst>
                  <a:ext uri="{0D108BD9-81ED-4DB2-BD59-A6C34878D82A}">
                    <a16:rowId xmlns:a16="http://schemas.microsoft.com/office/drawing/2014/main" val="940854150"/>
                  </a:ext>
                </a:extLst>
              </a:tr>
              <a:tr h="220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МОЛОДША 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extLst>
                  <a:ext uri="{0D108BD9-81ED-4DB2-BD59-A6C34878D82A}">
                    <a16:rowId xmlns:a16="http://schemas.microsoft.com/office/drawing/2014/main" val="3657811045"/>
                  </a:ext>
                </a:extLst>
              </a:tr>
              <a:tr h="242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МОЛОДША Б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extLst>
                  <a:ext uri="{0D108BD9-81ED-4DB2-BD59-A6C34878D82A}">
                    <a16:rowId xmlns:a16="http://schemas.microsoft.com/office/drawing/2014/main" val="767880176"/>
                  </a:ext>
                </a:extLst>
              </a:tr>
              <a:tr h="220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extLst>
                  <a:ext uri="{0D108BD9-81ED-4DB2-BD59-A6C34878D82A}">
                    <a16:rowId xmlns:a16="http://schemas.microsoft.com/office/drawing/2014/main" val="4127984829"/>
                  </a:ext>
                </a:extLst>
              </a:tr>
              <a:tr h="285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Б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extLst>
                  <a:ext uri="{0D108BD9-81ED-4DB2-BD59-A6C34878D82A}">
                    <a16:rowId xmlns:a16="http://schemas.microsoft.com/office/drawing/2014/main" val="1403906622"/>
                  </a:ext>
                </a:extLst>
              </a:tr>
              <a:tr h="147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 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extLst>
                  <a:ext uri="{0D108BD9-81ED-4DB2-BD59-A6C34878D82A}">
                    <a16:rowId xmlns:a16="http://schemas.microsoft.com/office/drawing/2014/main" val="3908303949"/>
                  </a:ext>
                </a:extLst>
              </a:tr>
              <a:tr h="314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 Б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7" marR="54377" marT="0" marB="0"/>
                </a:tc>
                <a:extLst>
                  <a:ext uri="{0D108BD9-81ED-4DB2-BD59-A6C34878D82A}">
                    <a16:rowId xmlns:a16="http://schemas.microsoft.com/office/drawing/2014/main" val="335904533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" y="2967335"/>
            <a:ext cx="93890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srgbClr val="2F54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2F54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b="1" dirty="0" smtClean="0">
              <a:solidFill>
                <a:srgbClr val="2F54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2F54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</a:t>
            </a:r>
            <a:r>
              <a:rPr lang="uk-UA" i="1" dirty="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КОНТРОЛЬНИХ ЗРІЗІВ ДІТЕЙ ГРУПИ РАННЬОГО ВІКУ ЗА ІІ ПІВРІЧЧЯ</a:t>
            </a:r>
            <a:endParaRPr lang="ru-RU" i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60140"/>
              </p:ext>
            </p:extLst>
          </p:nvPr>
        </p:nvGraphicFramePr>
        <p:xfrm>
          <a:off x="-1" y="4405783"/>
          <a:ext cx="9389021" cy="1471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1736">
                  <a:extLst>
                    <a:ext uri="{9D8B030D-6E8A-4147-A177-3AD203B41FA5}">
                      <a16:colId xmlns:a16="http://schemas.microsoft.com/office/drawing/2014/main" val="813425191"/>
                    </a:ext>
                  </a:extLst>
                </a:gridCol>
                <a:gridCol w="4917285">
                  <a:extLst>
                    <a:ext uri="{9D8B030D-6E8A-4147-A177-3AD203B41FA5}">
                      <a16:colId xmlns:a16="http://schemas.microsoft.com/office/drawing/2014/main" val="1603094356"/>
                    </a:ext>
                  </a:extLst>
                </a:gridCol>
              </a:tblGrid>
              <a:tr h="468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Освітній напрям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5" marR="59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ВІДСОТКИ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5" marR="59155" marT="0" marB="0"/>
                </a:tc>
                <a:extLst>
                  <a:ext uri="{0D108BD9-81ED-4DB2-BD59-A6C34878D82A}">
                    <a16:rowId xmlns:a16="http://schemas.microsoft.com/office/drawing/2014/main" val="2945932153"/>
                  </a:ext>
                </a:extLst>
              </a:tr>
              <a:tr h="33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 В СЕНСОРНО-ПІЗНАВАЛЬНОМУ ПРОСТОРІ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5" marR="59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5" marR="59155" marT="0" marB="0"/>
                </a:tc>
                <a:extLst>
                  <a:ext uri="{0D108BD9-81ED-4DB2-BD59-A6C34878D82A}">
                    <a16:rowId xmlns:a16="http://schemas.microsoft.com/office/drawing/2014/main" val="4264232910"/>
                  </a:ext>
                </a:extLst>
              </a:tr>
              <a:tr h="33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КОМУНІКАТИВНИЙ РОЗВИТОК ОСОБИСТОСТІ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5" marR="59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5" marR="59155" marT="0" marB="0"/>
                </a:tc>
                <a:extLst>
                  <a:ext uri="{0D108BD9-81ED-4DB2-BD59-A6C34878D82A}">
                    <a16:rowId xmlns:a16="http://schemas.microsoft.com/office/drawing/2014/main" val="3835342746"/>
                  </a:ext>
                </a:extLst>
              </a:tr>
              <a:tr h="334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 У СВІТІ МИСТЕЦТВА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5" marR="59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5" marR="59155" marT="0" marB="0"/>
                </a:tc>
                <a:extLst>
                  <a:ext uri="{0D108BD9-81ED-4DB2-BD59-A6C34878D82A}">
                    <a16:rowId xmlns:a16="http://schemas.microsoft.com/office/drawing/2014/main" val="413989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3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21_02_24_13_40_37_4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2606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Семінар-практикум, тренінги з педагогами ДНЗ №30 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(пр. психолог Бабенко А.В.)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21_02_24_13_40_37_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5040560" cy="4040656"/>
          </a:xfrm>
          <a:prstGeom prst="rect">
            <a:avLst/>
          </a:prstGeom>
        </p:spPr>
      </p:pic>
      <p:pic>
        <p:nvPicPr>
          <p:cNvPr id="10" name="Рисунок 9" descr="psiho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365104"/>
            <a:ext cx="3923928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10325_093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     Сприяння розвитку</a:t>
            </a:r>
            <a:r>
              <a:rPr lang="ru-RU" sz="2000" b="1" i="1" dirty="0">
                <a:solidFill>
                  <a:srgbClr val="002060"/>
                </a:solidFill>
              </a:rPr>
              <a:t>  допитливості та трудових навичок  дошкільників </a:t>
            </a:r>
            <a:r>
              <a:rPr lang="ru-RU" sz="2000" b="1" i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  через </a:t>
            </a:r>
            <a:r>
              <a:rPr lang="ru-RU" sz="2000" b="1" i="1" dirty="0">
                <a:solidFill>
                  <a:srgbClr val="002060"/>
                </a:solidFill>
              </a:rPr>
              <a:t>ознайомлення з природним довкіллям.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g_20210325_093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7944"/>
            <a:ext cx="3720075" cy="279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f90ef0e9b7225098aa32e2dcfb922673_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6490" y="3283061"/>
            <a:ext cx="3007510" cy="3574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ncollage_20210401_1707333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980728"/>
            <a:ext cx="4824536" cy="3124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228184" y="908720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Лешковят М.І.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ІІ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молодша А група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Мітєрєва Я.О.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 молодша Б група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439849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Рідош О.Ю.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група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617217" y="1596884"/>
          <a:ext cx="5909566" cy="4532596"/>
        </p:xfrm>
        <a:graphic>
          <a:graphicData uri="http://schemas.openxmlformats.org/drawingml/2006/table">
            <a:tbl>
              <a:tblPr/>
              <a:tblGrid>
                <a:gridCol w="1818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5124">
                <a:tc rowSpan="2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Зміст заходів</a:t>
                      </a:r>
                      <a:endParaRPr lang="ru-RU" sz="1500" dirty="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Сума витрачених коштів і джерела фінансування </a:t>
                      </a:r>
                      <a:endParaRPr lang="ru-RU" sz="1500" dirty="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бюджетні</a:t>
                      </a:r>
                      <a:endParaRPr lang="ru-RU" sz="1500" dirty="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батьківські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спонсорські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кошти працівників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2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орг. техніки:</a:t>
                      </a:r>
                      <a:endParaRPr lang="ru-RU" sz="150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9 821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9 821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868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Реконструкція та ремонт :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2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Встановлення натяжної стелі (2 групи)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  19 400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19 400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516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Заміна вікон на металево пластикові (2 шт.):</a:t>
                      </a:r>
                      <a:endParaRPr lang="ru-RU" sz="1500"/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   16 275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</a:rPr>
                        <a:t> 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16 275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3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та встановлення мийної двохсекційної ванни   на харчоблок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8 509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8 509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868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Придбання: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91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М’який інвентар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  <a:endParaRPr lang="ru-RU" sz="1500"/>
                    </a:p>
                  </a:txBody>
                  <a:tcPr marL="57557" marR="57557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997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977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91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Література та посібники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  3 433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520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3 433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8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Антисептичні та дез.засоби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7666 грн</a:t>
                      </a:r>
                      <a:endParaRPr lang="ru-RU" sz="1500"/>
                    </a:p>
                  </a:txBody>
                  <a:tcPr marL="57557" marR="57557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/>
                        <a:t> </a:t>
                      </a:r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7666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91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Господарчі товари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 7447.21грн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1550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8997.21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82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Будівельні матеріали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  8491.35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1 117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 9608.35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391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  ОП, ПБ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236.5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  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236.5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391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Сантехніка (3 унітази)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3 000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1450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</a:rPr>
                        <a:t>4 450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9128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</a:rPr>
                        <a:t>Всього: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</a:rPr>
                        <a:t>7 666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</a:rPr>
                        <a:t>67427.06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</a:rPr>
                        <a:t>1450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</a:rPr>
                        <a:t>3 184 грн</a:t>
                      </a:r>
                      <a:endParaRPr lang="ru-RU" sz="150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 89 373.06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500" dirty="0"/>
                    </a:p>
                  </a:txBody>
                  <a:tcPr marL="57557" marR="5755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71929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Інформація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1929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здійснені заходи по підготовці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ДНЗ № 30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1929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нового 2020/2021 навчального року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1929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(враховано період з 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вересня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2020 року по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серпень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 року)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10045"/>
              </p:ext>
            </p:extLst>
          </p:nvPr>
        </p:nvGraphicFramePr>
        <p:xfrm>
          <a:off x="1" y="1222081"/>
          <a:ext cx="9143998" cy="5648762"/>
        </p:xfrm>
        <a:graphic>
          <a:graphicData uri="http://schemas.openxmlformats.org/drawingml/2006/table">
            <a:tbl>
              <a:tblPr/>
              <a:tblGrid>
                <a:gridCol w="281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9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504">
                <a:tc rowSpan="2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Зміст заходів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Сума витрачених коштів і джерела фінансування 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бюджетні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батьківські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спонсорські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кошти працівників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008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орг. техніки:</a:t>
                      </a:r>
                      <a:endParaRPr lang="ru-RU" sz="140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9 821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9 821 грн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97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Реконструкція та ремонт :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008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Встановлення натяжної стелі (2 групи)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 19 400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19 400 грн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015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Заміна вікон на металево пластикові (2 шт.):</a:t>
                      </a:r>
                      <a:endParaRPr lang="ru-RU" sz="1400"/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  16 275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 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 dirty="0"/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 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/>
                        </a:rPr>
                        <a:t> 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16 275 грн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51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та встановлення мийної двохсекційної ванни   на харчоблок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8 509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8 509 грн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Придбання: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1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М’який інвентар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 -</a:t>
                      </a:r>
                      <a:endParaRPr lang="ru-RU" sz="1400"/>
                    </a:p>
                  </a:txBody>
                  <a:tcPr marL="51682" marR="51682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997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977 грн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Література та посібники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 3 433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520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953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32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Антисептичні та дез.засоби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7666 грн</a:t>
                      </a:r>
                      <a:endParaRPr lang="ru-RU" sz="1400"/>
                    </a:p>
                  </a:txBody>
                  <a:tcPr marL="51682" marR="51682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/>
                        <a:t> </a:t>
                      </a:r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7666 грн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97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Господарчі товари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7447.21грн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1550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8997.21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68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Будівельні матеріали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 8491.35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1 117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9608.35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  ОП, ПБ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236.5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  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236.5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Сантехніка (3 унітази)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3 000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1450 грн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4 450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8807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Всього: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7 666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67427.06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1450 грн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</a:rPr>
                        <a:t>3 184 грн</a:t>
                      </a:r>
                      <a:endParaRPr lang="ru-RU" sz="140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 89 373.06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грн</a:t>
                      </a:r>
                      <a:endParaRPr lang="ru-RU" sz="1400" dirty="0"/>
                    </a:p>
                  </a:txBody>
                  <a:tcPr marL="51682" marR="51682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017395" y="3547713"/>
          <a:ext cx="5109210" cy="630936"/>
        </p:xfrm>
        <a:graphic>
          <a:graphicData uri="http://schemas.openxmlformats.org/drawingml/2006/table">
            <a:tbl>
              <a:tblPr/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Освітній рівень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2020-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Повна вища освіта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13(87%)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12( 93%)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Базова вища освіта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2(13%)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1( 7%)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ОСВІТНІЙ РІВЕНЬ ПЕДАГОГІВ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4" y="1196751"/>
          <a:ext cx="7560839" cy="1512168"/>
        </p:xfrm>
        <a:graphic>
          <a:graphicData uri="http://schemas.openxmlformats.org/drawingml/2006/table">
            <a:tbl>
              <a:tblPr/>
              <a:tblGrid>
                <a:gridCol w="1116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 з/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Освітній рівень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2020-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Повна вища освіта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13(87%)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12( 93%)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Базова вища освіта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2(13%)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1( 7%)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Диаграмма 2"/>
          <p:cNvGraphicFramePr>
            <a:graphicFrameLocks/>
          </p:cNvGraphicFramePr>
          <p:nvPr/>
        </p:nvGraphicFramePr>
        <p:xfrm>
          <a:off x="1907704" y="2924945"/>
          <a:ext cx="5505450" cy="393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4" imgW="5505165" imgH="3206774" progId="Excel.Chart.8">
                  <p:embed/>
                </p:oleObj>
              </mc:Choice>
              <mc:Fallback>
                <p:oleObj name="Диаграмма" r:id="rId4" imgW="5505165" imgH="3206774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924945"/>
                        <a:ext cx="5505450" cy="3933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Диаграмма 2"/>
          <p:cNvGraphicFramePr>
            <a:graphicFrameLocks/>
          </p:cNvGraphicFramePr>
          <p:nvPr/>
        </p:nvGraphicFramePr>
        <p:xfrm>
          <a:off x="1259632" y="404664"/>
          <a:ext cx="6480720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Диаграмма" r:id="rId4" imgW="5505165" imgH="3206774" progId="Excel.Chart.8">
                  <p:embed/>
                </p:oleObj>
              </mc:Choice>
              <mc:Fallback>
                <p:oleObj name="Диаграмма" r:id="rId4" imgW="5505165" imgH="3206774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4664"/>
                        <a:ext cx="6480720" cy="3888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39849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        1- 2016 </a:t>
            </a:r>
            <a:r>
              <a:rPr lang="ru-RU" b="1" i="1" dirty="0">
                <a:solidFill>
                  <a:srgbClr val="002060"/>
                </a:solidFill>
              </a:rPr>
              <a:t>р. ,2 - </a:t>
            </a:r>
            <a:r>
              <a:rPr lang="ru-RU" b="1" i="1" dirty="0" smtClean="0">
                <a:solidFill>
                  <a:srgbClr val="002060"/>
                </a:solidFill>
              </a:rPr>
              <a:t>2017 </a:t>
            </a:r>
            <a:r>
              <a:rPr lang="ru-RU" b="1" i="1" dirty="0">
                <a:solidFill>
                  <a:srgbClr val="002060"/>
                </a:solidFill>
              </a:rPr>
              <a:t>р., 3 - </a:t>
            </a:r>
            <a:r>
              <a:rPr lang="ru-RU" b="1" i="1" dirty="0" smtClean="0">
                <a:solidFill>
                  <a:srgbClr val="002060"/>
                </a:solidFill>
              </a:rPr>
              <a:t>2018 </a:t>
            </a:r>
            <a:r>
              <a:rPr lang="ru-RU" b="1" i="1" dirty="0">
                <a:solidFill>
                  <a:srgbClr val="002060"/>
                </a:solidFill>
              </a:rPr>
              <a:t>р.,  4 - </a:t>
            </a:r>
            <a:r>
              <a:rPr lang="ru-RU" b="1" i="1" dirty="0" smtClean="0">
                <a:solidFill>
                  <a:srgbClr val="002060"/>
                </a:solidFill>
              </a:rPr>
              <a:t>2019 </a:t>
            </a:r>
            <a:r>
              <a:rPr lang="ru-RU" b="1" i="1" dirty="0">
                <a:solidFill>
                  <a:srgbClr val="002060"/>
                </a:solidFill>
              </a:rPr>
              <a:t>р., 5- </a:t>
            </a:r>
            <a:r>
              <a:rPr lang="ru-RU" b="1" i="1" dirty="0" smtClean="0">
                <a:solidFill>
                  <a:srgbClr val="002060"/>
                </a:solidFill>
              </a:rPr>
              <a:t>2020 </a:t>
            </a:r>
            <a:r>
              <a:rPr lang="ru-RU" b="1" i="1" dirty="0">
                <a:solidFill>
                  <a:srgbClr val="002060"/>
                </a:solidFill>
              </a:rPr>
              <a:t>р.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Диаграмма 2"/>
          <p:cNvGraphicFramePr>
            <a:graphicFrameLocks/>
          </p:cNvGraphicFramePr>
          <p:nvPr/>
        </p:nvGraphicFramePr>
        <p:xfrm>
          <a:off x="1043608" y="836712"/>
          <a:ext cx="7056784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Диаграмма" r:id="rId4" imgW="5505165" imgH="3206774" progId="Excel.Chart.8">
                  <p:embed/>
                </p:oleObj>
              </mc:Choice>
              <mc:Fallback>
                <p:oleObj name="Диаграмма" r:id="rId4" imgW="5505165" imgH="3206774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836712"/>
                        <a:ext cx="7056784" cy="5184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10429_183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6" name="Рисунок 5" descr="img_20210429_183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22473">
            <a:off x="317139" y="684033"/>
            <a:ext cx="3737470" cy="2991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_20210308_182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88572">
            <a:off x="4984324" y="929969"/>
            <a:ext cx="4074187" cy="3144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g_eca8d6e0765108a33599c6813f0e3e05_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573015"/>
            <a:ext cx="3744416" cy="305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dirty="0" smtClean="0">
                <a:solidFill>
                  <a:srgbClr val="FF33CC"/>
                </a:solidFill>
              </a:rPr>
              <a:t>       </a:t>
            </a:r>
            <a:r>
              <a:rPr lang="uk-UA" sz="6600" b="1" dirty="0" smtClean="0">
                <a:solidFill>
                  <a:srgbClr val="FF33CC"/>
                </a:solidFill>
                <a:latin typeface="Bad Script" pitchFamily="2" charset="0"/>
              </a:rPr>
              <a:t>Дякую  за  увагу!</a:t>
            </a:r>
            <a:endParaRPr lang="ru-RU" sz="6600" b="1" dirty="0">
              <a:latin typeface="Bad Script" pitchFamily="2" charset="0"/>
            </a:endParaRPr>
          </a:p>
        </p:txBody>
      </p:sp>
      <p:pic>
        <p:nvPicPr>
          <p:cNvPr id="6" name="Picture 7" descr="капитошка2"/>
          <p:cNvPicPr>
            <a:picLocks noChangeAspect="1" noChangeArrowheads="1"/>
          </p:cNvPicPr>
          <p:nvPr/>
        </p:nvPicPr>
        <p:blipFill>
          <a:blip r:embed="rId3" cstate="print"/>
          <a:srcRect l="19048" r="11064" b="10109"/>
          <a:stretch>
            <a:fillRect/>
          </a:stretch>
        </p:blipFill>
        <p:spPr>
          <a:xfrm rot="909405">
            <a:off x="2818976" y="2378269"/>
            <a:ext cx="4015182" cy="3649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33207" y="2958433"/>
          <a:ext cx="6077585" cy="1809496"/>
        </p:xfrm>
        <a:graphic>
          <a:graphicData uri="http://schemas.openxmlformats.org/drawingml/2006/table">
            <a:tbl>
              <a:tblPr/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Спеціаліст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вищої категорії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І категорії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ІІ категорії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8 або 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тарифний розряд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Звання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«вихователь-методист»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2019-2020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4(27%)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4( 27%)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2(13%)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3( 20%)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2( 13%)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3( 20%)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2020-2021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4( 25%)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3( 19%)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3( 19%)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2( 12%)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1(6%)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3(19%)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КВАЛІФІКАЦІЙНИЙ РІВЕНЬ ПЕДАГОГІВ ДНЗ №30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548680"/>
          <a:ext cx="8280921" cy="1671266"/>
        </p:xfrm>
        <a:graphic>
          <a:graphicData uri="http://schemas.openxmlformats.org/drawingml/2006/table">
            <a:tbl>
              <a:tblPr/>
              <a:tblGrid>
                <a:gridCol w="97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3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4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9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вищої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категорії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І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категорії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ІІ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категорії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8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або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тарифний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розряд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Звання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вихователь-методист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2019-2020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4(27%)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4( 27%)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2(13%)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3( 20%)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2( 13%)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3( 20%)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2020-2021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4( 25%)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3( 19%)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3( 19%)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2( 12%)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1(6%)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3(19%)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95536" y="2348880"/>
          <a:ext cx="828092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sa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1425" y="3048794"/>
            <a:ext cx="1581150" cy="1628775"/>
          </a:xfrm>
        </p:spPr>
      </p:pic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891480"/>
            <a:ext cx="9143999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Друк практичних наробок</a:t>
            </a:r>
            <a:b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педагогів ДНЗ № 30 у фахових періодичних виданнях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74" name="AutoShape 2" descr="data:image/png;base64,iVBORw0KGgoAAAANSUhEUgAAAQoAAAFJCAYAAABjB2MLAAAgAElEQVR4Xuy9aY9mWXadt+/8jhEZmVlDV3U3QcqEIQi29cE/SCTFNimyq7tJygPJHkiK/CADFmBbMiwb/h0eYMMjbMAGbAOWBxgiJZBsklWVlRkR73DnazxrnRuRzS/+A0wimV2ZEW/c4Zx91l577bWz+Ktff/UE/uoJ/NUT+P95Ahn//kvf+o2lLJqom21U9S7ysoklL+Pu5eu4XNvohz7msYt56COfx4gYY5iHmKYpsnmJZZhi7jt/XV5Gs9nF4XiMWCI2+0MUm0Pcvv44qrqOZZ5inoa43t/H47u3EUOn/51Pc1zuH2JurxHdKa4PX8bcnaNY5mjKIrKhixj64EOLoolYysjzJoqijKyIyPI5prmPeZ5imaYYpyGWcYws+PsppnmOyPMoijxiqWKa5ohsiaHvIi+yWJYl5nmJLMuiyPKIcYisyGNe5piXJSLPYpznKKoyIsuiH8Zomm3wsU3TRJFlEfMU7eUhpqGLpinjcnkbwzBHEf6esskj3yyRb+f42b/+16LYZLG92QY/bs5C15HnXF+u6+Ejs2qOiDwyfmdFZFkeI8+QHxwRRc51j5GH721Zhshi1PcuE5eUR1anr+fvYo48zyKLRe8iW+bIlyKKrImBbyj4oXPkvLyImLIqliijyBZdZ14UMc5jZGUWeaar0s9f5j6qYvKaCH7QwuONcRiia9voujb66zU2zUY/f7ttoirrmBe+NouyqNLzn/Se+nEIXmxRFNylHlCRF5Hp63P926R3M8QSk9ZFnhc8hRiC6+EqSj+7jLudY2HtZkvkrIEs0xrg67OFBVTqefBZWT7FMhe6l+DJ83ML7n2JZen1NSU/ayn0nqZpiSL3O+ZZ6FfG12aR84x5JsuodTjymfMS8zDH0PaxzBFdH/F46uLaTtENY4wxxRTc/xTbMo+vf/q16Mc2Xr6+i2EavOZ5BjwLnk61xLxMUZQlTyEiq2OeWLO6/Yhp1vqag/ubtTB4N1VRxZJnMUwRTbHTe+NzeF58D3/+8r/9P+uH6P99++/8W0ueV1GUTRTlJvKqibLeRFHWUTWb6AkC7TliHCNfRi3GfmJTzvrAZeB3H8M4xMSjr+rY7nbRNJtotvvYHF9E3mxjs93HbttEe73E9fEhLu/exXA9x/nt26iyPLrTOYbzKZb2MdoUKOo8i4qFPXSRsXi0fnMFiSyvtHm0CLIxyjKPssj1+fPkgMRDads28rLQg+RFVSUbfFEw4fHxsvlgL3A/lJxFGEuM46ggkRWF/jvL2UK8hCLyvNRiqMpKG49AMXaXyLM5hv4a89LGNLChWewRcz5FVs8xFV38zX/1X4pqXyp48DK5Pn7z2QQD/QheWDlFziLWgvdvnjubRC8wm4LVxpYtc170oJ+vrTERDPKIYoolbXQWa84q4eco2PDJbJZSi4lAwWIpvZdijirGmefNLeeR6d/nqOpKm6EqSh6PAkUsnQMFz5BNM016tvkScbmcFbjPp1PUdaWgxvrQRmbR8xAWBz7dGz9czzpzgGTTaTPzfgiYRQzzGOPUR1H6Wc2jg+pcLAomWVbqTz1H7mVhEzvg6b9nf11M/jy9VwWdMTLerR6PgzdblwDC8+WZF9kaKBQTFUy8cvxstaYIpPOkQydmB4p+GPReeG3TMEXX9nG9TtH1S7TdHMM4x7AMMS1DRD7Fpszj5d1tNNs66m2pd5BnvI8iSu5Pz8kBsKrK4FhiyXL9Xs6sD8eUWcGLw33WwcZaWrg31nDGu+BeCGSz1hj//u1/5399DhSf/epvLjx8TmrQRL3ZR1bUkZVVlFWlU4GFH9MY2QSS6GLOvMFmbryfI0afJgSKrCxjs2lifzhEXtZxfPlhRFVHWTfx4uYYD/cEiEtcHx5ivJzjfP82cjbutYv+8SGW7jHa+y9i7i5Rsle406GLYhq0qHjQBLXQaceLZCNzUkQURRZ928U8ehEt06hAlxEo0sIbBh4YMW6MumKzz1pM3M84gkhmLdiiLLSY0qGnl+JAETEtIJtKi4OTjg/kxOLkGPtWwXSZr0IcPtki8jqLbr5Ec8jj469/GK8+fhl5k0XVVNqAOgyKwoGKhcjiz8a0CFnI/Iuv0wuRS/IJoQWtdTpEUbIyZiJTzAoUg08TfU/6N50sbOIlCm2oQqcLv6d5EIJggyxZHRPXkufRbJqnQMGz0emcG4FNYxsRnU+j9GMIXlpw/Eh+TixxvZ6j7977OgUIfw+oKJt6BQqCpgIFnyfcUiqQZwQtrjcvYuTdjl1kBYfCrMdQVQ1RXoiDza9nQPwjwCnUs259WiqIgZ1mkAHPWxgqluD+WVvp+CCy8JxjillBhHviYHCQUDDSGtALMZpb5pgmDtY5ioTcQAN9P3KeRDZnMfZTtNc+7h+uMU15DGOmg2xaplhykNUSVbZEXRexP27jeHvQ9QvB8vPm8BqNITLdM8iC/VBHnlX6HEUk/ikvtGf5O7IAY1TWRhELB9ACasy1JwjwCq6Rxa/+RKD4ld9ceKhlBQyuot4eFCjqzVYPgpfdd0YU8+BNYBhDoBxj6YmaQDD+1oGiaerY7bZRbTaxOd5FtTvE7nCMTVPH6eE++ss5Tu/eRn8+6X8P12tkwxTj6TGW7hSXt38RY3uKKs+j5vmDKLiBtM6NJkqnBcD6utDDmlk8beeNwgPX75Q+KBHhZAGi8xi8cCbuS8HBMJOITfogFCKozQP3IvBeBWJy95zbXnB8IAujLtk4DhoxnxUojDaXGAkexRDbmzrqXRU/+zf+WizFrGvPK07riJJTgRephc7aY1FzWjn1cELgc4vFzj1koIX0t3lGmtVqIetEnTk12MQ+qZXmCFVk+hrgtjbLlMdCsFL6wr+zKUDk28hK0FsezbbRzynrMjKCsw59JTExT33kWa8FzPUTzFmMQHLWBX9XsGZIA/W8SYeWGLohpjGlRtMSNVuRgMtnEyyUBDnV4DOronZQIwjpJwPRZyEUXpNPT56Hv5d3zatSesnh5jdmhDeDDDgo2OSgFjaUkcPAmuYTCtBigvD6Am8+AqzTN4F/BQstCW1UIwsQTMa9CN2CRhYhhomlQerRzQGofXd/EugYJ65RybK+l6AEshO6KyNefXAXAAX2Vl2R7nKPiw4ToaqcwF3GOHKdoA/Wpu8jxWKjNdaXMnHlUzGDfAiUvEv2SloTXO+3/8H//owovvPt31rI6UrSjnITm91RaALOglych8vGIb0IIv7U6fQDSi285H4CJcXARueZlpVOn91+qxvf3b6K3e1dNNudUoOha6O7nMVRzN01zu/exdR1Ef0Qw+NDZP05Lu8+j7E9i5+ouREWV99Gxsmhl5MLXhEp+cXiKitOpyXGnjydU3eMrr1qs7OwtbnyPNrBeTQIQ/m9jwAhp6qqHChmIKaDwAqFtTHJ6eA+iMLKGfy5oFkuDH6EACX4P19jApEsLACQyRLn/iGalHL8jb/516NoiiiqDHAUeZVFUQEdJ+Whhsz+fp23evmJPUjXTKBbFz5/5uTXC2mA05Gc1GE5GRSnIOFzki/x9frsKPXuyqZSPgxULuuav4jt4UVUTS1UQdqhBQXSK53/c40TuXPm/NxBOD2flEcbWfCs+bdMqI1UoWu76OEvui7IGGoF8inGsY9SpyULutLvriMQw085eBh58PMGBflxBBmyY0ANz4FC6IJ759PWoMq70mbnzTnnF8IALeRwF6RY6dnzPVoLpHCG5yBO7XghIr8bAoXZn7QW2MB8BrzDQDrBOs0CRDv1S/RX/n6J87mLvue9+SDQ4UX6QZAJUmU29KR7vXt1G3Vd6/dhtzdymXvxJ/wGkaypGWhDnIQgRTokedekPgRUBULSFR5LSi9BcfMcw8DPzuKzf/f/+MlAwUKpqk0sWRllvYuibqKqN7p5XUwiM5V6zMDDUUiDhWZEwYdPMZM7VXXUTaXIN2d5HO4+UKCAo+Dm4ZLa0ykevnoTQ3uJ7vQYU99HtPy+xHB6G9d3X8bUnQXa+Q18ywm/Q3o5eiEJGSjPgoTxWSuUqIUAqQWnIibiKW+EqDUZqE8QClFwGLm2xCeQk/oD/fK0s3wSEShEsqVURAQkC3wadY5xeow8r/ZR6ZbQBMddscRcTFECkfIpXn50Fx99+kFs9k1UW+CEloi28X530EnMPehUXVJOqXzYBAKbljvT6ctm0EYg5el8rymfL8tBC0iwW89h1jU6mPjmdGpXpXFiPgVrs6ya2B5vI6+2kdcOXHyvEdpsUpBLgRsRoWp+Qrm5Tju+3g+Q563gmeB+WZDjZ9FernG9XGLsOx06uVLFq1CSsjG4IZMn0NjRlBshByMKrmMUbyBEMfpE1QGvDezv0XNUNHQ6xcnrAPzMz/C15i94aCZ530/zUlaRSNAxChG+DsYiLVlT5j6ffnFtOfl+D2pi8wO8ixgGztsl2ksf3bUXAhiEyL3ECERKAXimEKgijzmAF3EVL25vxYs1dRNlCRcBKTFEWSUkI4oHsp//ToEiz6F4HRgh7TnA0sFJuunU1fwYgcL8TRaf/Xv/5C9xFFkpjgJIX9bbqJpdVJstq0ALAzJzItefWHSdYJxYYYJFPwtesRhnmOqqUsTjJvKqjptXH4nM3O2PgkOcVpfTYzy8/Squj/dAEVVUpksbZd/G5d2X0d5/GTG0kc1TVKRFPCwQzcCmdr6u01pRMbHYXkEKXqVOP66PQJFYX66VxZsXqoJwClVlHv21NYOfSEQFEY43xYYV7DvYsBLIjX1ssnmdjrBZtJF4BqMX2tKfnRvyulikVab0Iwo+aYrjq0N88lNfi2ZXxvHFLoaFdMfpT1ltHMxEnqXUg+uGqc8Tk89p9RQojI6Whfyf0yARdWCFwkFdOXoiQUcCLvmz3u8SHfwTQY0NUGZx2ENEkzoeo6i3MZMSj1QY2MBGEQoQOq1Ye66UrM/LxGuCMUIJQF44HHMRBAntVwjjvo+OYMEOGlnwbKRWgZdFDdqFaymKOsqsjpG0hpSGAwx4Dwp4SgPA6gQoJUlOv7RWvGGcMnERifEBSXBzpB7aEmynwXm8GFx+toljBdl0cFRUqPjaJVMQeCYzHSd0kuv1jUbdpFmikmpxEd11jOu5jfbSqjLmH+FKi4ho8U7kB67EgJbB62VFilDEUWn8RgdWWcGXEbiJEGvw8hpRwBUJzWHK/fMiHSi0RuBuWJsZKQvrZv2VxTIv8Z1////+yUBR5LWChEjCvI5mtxcC6MdJL3AmOAyDqh4EihVRuOoBQTLFMPTBmUq1BDKTGzrcvoh6fxu7m5ciFEEZ3fUcXXuJy8ODUAWETXu+RAb8BIae3sX9538a2dgpF2yKIgoWzThEAdnod+DomzYzKQ6pEIgA2FjxYMZeGwMYK9YXSMXCS6iBjU3+Bx5wlcTEGw9/5mRRHuvTcwUUfM7AcxDznBZSOtn5uWL7CRSz6gVaoGymnjSNHLKM6MZr1E0Z9b4SqXnz8hDVNotmT/7h9OipJAqjrapAYv+5dsHf99gKwekEjQkUQTBdUxZO7tZpYuI1vGkTVadgE9FBuFHJKPPYH6hYqZQQ9fYmymarcrhKcAQxgr2zP32u0q9UDn0OFOYuVCmBBoRfWitLM9UAc45wUGLZxzEu58foums83L+JYpliyzVQuWEzU+YV50LQLFVZ4z7YRJy0CtApzZsKTkYQlrBoqqqs2JDHKaiVUi42BGgJYpoFxX32qiC5rMo9Ojjrkadt49QSPiMPgq6D+cp9sGZU/9PeULBbsuj6OcalVHWjvU7RQ95TGwULqjhiklVJktIO8w8EHfEdpFkUq8tSKdhuexAPmBcjtYIoKg6/9GJStUZEvzLXTIgGhPYUKFgjOYcoqQhckoMTf64l2O/8o//nOVB87zu/rfIoaUeW1RF5oyDRgCgiUw45j73SD/JfmPaVHSXXXHiZ46i8ph/HqJsm9rt9bLd7nUb14TbK7U4nFDd2OZ2ib69xevdOZVL45dPDOxWUl/YS2XCJr378z0VsDW0XIKqazQq0n4jgJmhUqxeSMpvLS9TmFQTlpPAJB8ko4lUvALKMtAKOI1NQAHmxUAkAqi9LK7E8bfKVqzBRx6KGbPIJxUsTSw3jbCYhsnEmi4hpuDqgqTQFWUVFwiUrWPioIupDFR9+8iJuPzhEcyBYO1A5EMEFQNZxL6wACUa8HF099CJQFEvEFfyEuAICN0GmiFpFGY435+ikWGtapdOWry4iqk0VRV3Ei1cvXJPPYcRLVa4IM/w8oQkRZP6skQ1RArsngTACts5qneRrqdeakEkB9ukyhMCePk/8zhjL1OsAuTy8C0rjvEsfrrn0CrrQLE+EqqO80iGVRuFiyxhdaXUZUhoWlwpVIYKMJEKByhK/AOG7Qm4CLLEYUpp7Yu3ocQtFpTWVQoKIZLazHm2qQaqAY5JT10CaPg4xz3BPm+iuRZxPoHLWW6dnwkEsHYZoj6SBIbCjl+Ghspm1vv0cFYDzMrabnZDGZpNFs4Hg1CWaqCacah1l4htZf1wjvJyQr0sv6bO5WHggsZH6OmIGwfOzf/geovjuZ7+1QGog1OB3UVrzUJa1fiD6iDXloIYsjgKugoKtXuIcM0TmSMSctNF2m72QReRVHF9/EPX+GGVdxXa7je7axtT1cbonUJB69HGmLApP0V9ivj7Ewxd/JkRBfleCKqgQU47tKCN4268MgtCNFmxuJjhVDXzDTolUUkw5uuGyS50u55nY4j443bT3EusOv2BSy7UwgsU0jIK9rpJEDMD2soiRYMZ7HZVdRAYhJRjJycC3A5NZdpODQBGxOVZxfLWNj775UhUQclAqH5RtOVUofa3lQYmCVM4j5E2uqT8FC5/MS/AsIAIJfqAkQpdLdUsiaBP1YlKY/6iKmKs8trsm9je7qLekIDyf0ocH+bdSKyAqu4TPMudBbYRTSimJnrEzd1IF6UGcl6RNvBIW3lRKAQQLTQCLBJ5HCbNa1gMEYAtGdUVDlQwOCt4DwUlk1PMmLSG3Wa/iIRLKocwp8pMNRtDlmSbxncqIrgypFK3U1VUkkZWqmLl6o7WRyusp6iTNQdJjJNTAPlJKBh8xOk3nz3mqIuabuJ6LOJ1AeAQPRIyDIL9xF2ROSt/SehupEmQJ1ar8uVbwIJOr2GxYL5MQfFOXUZRG03wWa0iBjDI+YkMC7NOzWSsrrkJVVLb0c9jbkPHQymV8+x++hyi++9lvL9IEZHVkhUVXTh+2unwUl8vQSZcAK8zND2xiQewVsRmycLqiwNzt9jrN8moTFfnU8TaOtzeqKrDR4AW68ynefvm5AgVkZnt6iOiuMV0fon/8ShoLKSSnKeoFfeAU2eiNotNHNLNFJKoh83/k8EtukkelSZelnEaMeimcegQVQ3z9i0mulDYAY9mEBAB9PY8MQVTK54WipOrshQykgSjTYiR/5nJGqjPDT2gwXH8jKJl4zasizv0p9i/q+PDrd0pDgILkoeTKVUVBkRPN5TegtzgPNqlKguSrrhLo30VE8kLMljvfJXAaSYnYldrQ6YaCJQu7LqI+bKLekHKyBihxIwAjfeQAyYOCOIFCBKMYy0SMJuWB6MMkPHJJ0gSfH68Xv7GLNzYL2LoFrstBghOalIMyPEhzaK/Rn1odRrxTTl2+lHTHm9E6DhOm4ANXjLKG604bOKUgLqPz8welgLpvPddCMUqVMX1Q0kiA5IzYEzrlvaVKiAR/RGjQTkrxdI4YdbAsucZOehoOVpY1JfdtDD0KVLh/9k+nyonWWOLX9DxUTvazUjBM79jI2BUY1q7TIZ7F6FQ/ltjuqIZstXZAFEM/RL3fG+WxhwgYK8mZJaWmxLisL64VjisF5SjiV//RHz6nHt/5FQIFEBNBDSXSRvXjzWajb4J7QKJNri+Z9GIVpCAVZUtgn+TCroET7bebbTSQYFkV9fEmDq9eRVVvLaGeI/rrJYbLJR7evpGWgnwPgnO6niIfLjGd72O4nmJqu8iBtRKvwIpLLijVpVG3UwspfVUiS4IpLQQTMqtACRRkUs+pCRt8/Tf9N+cxpxgRngcqUZFxS9+TckEMkvtCaA56LrwQI1jrLATv5iyWHtjvdIiLUy7Lz19hu881kabVNuLwsom7D27ixetbiceqOo+6hi7jVFOSqdNPEDmlEKIrUDKqyuJ7gnNhQ0wqY3MyWAwG5GQj8Nyc20NiiQmOucji5UcvhSQozxJE+TvSURa+1KBJwCJUkZRGqxBNJTkWrnJ4xEukTKvs/Jm/EIJQlcmQnQXLQoe0VHVnmaNkg8xzXE/3Ksf3py7a0zV2rCVyeAnCeD8pQOiZO1BY4o4uwJoa8SdJnen8gQBL1LEAibRE1SKIzJTKauMp4FI90lOydDzVD1yZUA5mNLqW6gOdBwGCCpf/JE0n/ZvmPLprGdOwCVQASpVntD6DlJsgDvbSs/ZHhJp5qRLJPiJHpyS+f/MxWrMEzGmIqkZQiMaiiC06i6bUO6/KMsrNToFRQQ/kJ8Ax+bCnMlPksD5RlkgBuhS8Xc35zj/+0+dA8d1f+b5Sj5yqh4IFpGYtZAAMhqPg1CfKUYriRTlQ9DH4zqWlYJPyEjjNm3qjcuvmcBPV7iZydBXHF35ffP04ishEbNWdH2Nsr0IV/fUUy/VB6cfYXlRGLSlCTENQ8UXRpgUPA0+oVuRNoiMfUVZuFrC4kG/AVp+oIAptnsJBgDxRaQHEIxueiJuisCWsSfWZ5QoUUhfCMpdldN1F0BukwZ+Dyp9sRuTmwHC/DGVJBJ2qNKvPKZSudxymKOo8smqMpRzj05/6OI53+9jAVRT0khRKT6SHkKQ4kaVCJGa4QRDqIeBn5qWuRyfD5MAm7kJl1lU5au6FhUMNFAlvVLkCxWZPYF+kpRioHCFNF+qiH8C6BsqYBFzeP+hQ+0SbFcSx6ht0FqtGr96MtRqiQOVyruKnPpuc2KVANihlcFCPqh59F8P5Eo9v7uO4PUZ3AdEm2WciDp0+WbnpciaiMTQNCWWmUqEAhQKE+SwQtPpLJmEb817LrLK+EFjmviKVDFO1y+LDxBWBbnQ/RhRlUcc0oZHgsDSZ2o/XGKYlLmeIzX30HQGn0v4BUSB7J9VCycu+YsODLEifXSYVfNPBQEoBh+bKy7PMn68D6ROEIVgJGKWEV1ncHKmMNLGoH6pQhY9qDWQ02hOd7kqzjDrzgjT9qu8lIHIP3/nHf/Ze1eOXjCiKahNZ5UCBaAqRDRsI+EJp0qkFqrpR0chQlt+LTlA1VcETFIWUYwSKGq4DAVfdxPHuleSnKCfZSG8+/3MJrSYCAgrN9hoLcKw/R/vuSwmurvcPqkVXNIeJdUxiEQWKyboFnTA+/BGIqfY+WtEoCPeU9xmO930bNWgpiaXU21CCQCAnKwUx0i1SCyo3RGU2ghqVIqLZbnQa9h0SbQIPeWDuE1pSBmS77hGgkawb6EcgVzYB6FSHk2ARGdVPl6h3RezvtnF4sY/Di01Um1DZlGOaU08stJh1YXfV13nRNA8pkVjc12AAxAkPpCeQpuYnXdsqX7bGH94BwvLm1W3cfnjrxjRETklVLa1IovonmqHgish74WWGFIgE68we+pRTOJciMsnQUl/BqvpLYiYF4kSlPnEUpI2p10ACv0EivOu7U8wd4qU8hqFNzzCp0ROSWDkR4R0tBoJpasyiopHEcnou+vskMspQXoIGzEdI5cp7Kv39IArzMtwT92BtBtyNflbSPxDRCTrTAnI0jUYK9/B4jvMZ3cU2ymKr0q5SJ0hl7mVsRXiifYEf0BKHhFXJ1imgCFVSXeQBPgsT/5OCiXh9i8DUhwIxLb6Ofpom8qaWAJKDp9T6c2Pn2vOjg5OqIeX5HB6NwO+g+93/6PP3qh6//EMhiqyiv8O/6fHY7LY6OVDNTVeiXiIFlXcZLhEoJJahMYzTItVs6Qxsmp36RurjbRSbndAF6QzcBonb2y++iKE9xyBUQQ8AisAhon2M69svYkFT8fgQc99HOU3R0MuhEgIv06pQLX6lHiYWCRQro02A0x5K6EDSai1oHryPNcg46//XLMFlLkE9NSmZZiKPVJ4vuTiLK/Ek0uW7qqGNpvLGEhVNWkUV/TRG2/WqDKwLRL0llK2orY9tZMUcUzZEVmdx8+oYNy938eKDfWz3VWSqkQMbDSVVSUjCoJl3gCxctfNawiRrLEiYjZ7cieoysBAYVSBOj7qKfllie3MTH33941hKl8mMMqwQVVUp4Drp1ByeuCDxk6AUnbg+kZWeiCMmMaFHg9OTk5GAldj2RDAqlEGEizi0EGuV2ovV4ACCFyO1vbZxefsY47lTE5Q2lXgEAfNUOkZDQrpjPkX8C9oKd6c5hRJ/YD5rFbUplaOTCF5J12sOSSg0NwTXs4b/UlWDIJEkgHRoErgn0l136fLzJ1U34CCW+PKre6EMGhj1DspK62hkn/Az6FyeW4rn0r/EYtROI6F7W9w5645OE+oEOT2i1O28qpS51lLdrfQvFTrgG5rv4DEIGnAWHDpB5cl8kJTMQTOZWxUsXycNXLUrEb/+n7x5L/X4pR8uLGTKYCAK0ASKwpsXN9pPNPJMV0NObZZU5yX1UMck7ecj+T2MMqckvR6bqFH0VdvY3L6IYruP/c0Lw3kewRLx+Y9/LIg5dW20p8do2ws1tMj7S3SPX4nYpC9kQdl2vShQVGo1tk7PYhZzAYaH5Fhp09J3gr4jEZSqhFA6etKzA9strV51CatoaoXK/JNUlkA+0hIIUth/oQ+Te0BFdTGSy5Zkeq6dgyhWdpxF421l8o6c1CkYhGQW/XRVvXx/u4+syaLcZvHRJy+iqBdVReqadvpKnZpOyC0zVmoTvcq9RY5Ay+Ve9ZlI0WlAoL/nZlQu9HXMRRH9EvHq44/ieHcTUzFGRnCQJHMNOOaAhPYlbU4y6KTuJBCVBWjLJzdxyK3OLO+6l2YAACAASURBVO50/4m8JKWTmjRVldx4ZFTk3y7f8k45BCA+C4jotovTm3cxPLau+iYCblV4Cg0QJLQiQHVwRmxul0IlhEq8ic4GTnKCu/ttk3TZxLfWUWrpmXNObwcx6xqM2ihzKlikCiEnrwNFEf2wAICi7SEyqXg1MY3mTtgTK8cw0EA5ZjHTT6R+oDbG6SKhnILkRLrM8yt12Og96jDjutf/W6stPFO+Nj2zgvQ5UxCgFZ7UA10JIjpKzzF3UeRz1FUuHoPnsdvtkmp5kGjL61NqpPjef/weovjsl7+/ECTyfBNFvRGMrmr8KF5KENL11ILpxER76gsiBSFAUOaU7wNRCC5AIpvS5dVmp5Z1xFtFs40XL18bMsnDYlZ59HJ+iA7Ssu/i8vhorUSMcX77RURHwLiPhUpId1W7ORuRYIGug3OddEXt1ckHgAVKOe96pd3b9WRyP9XrdTp44+iUK8toQUOp9djVPCvZ6NWnZ8SsdirjrZ+RCCRFcU7mkQeMp0NuxVvSlug8WvUcigyuN3A9qpenEwsxE5t04tGUS7x4TWt+FrubMu5eHR2A4I2S5oMXXWjDoIQl9YC3qeyhkNISSoF0LrLOe4hOMfSJ48GHgGa3IoubD+/ixYd3MRXmLdgPVdNocUqXloLwNJ7tl6FGLaOvVfRGMKZd2huisapUgYN7BNGgzMqUZ3PiwXfANfDOhPIUNJLWQxJ8lQ2U7pJyfvknfxb94yVKfERI49QARpAysczrgTCUFkjlQKNLYLjKtpKBwylzortJ0AHBmgz3exh50osEd5WDsGZSUpY8BwVwsY5JXiagFjp+a/VogObalmhax8P9VSJFk6qkm5wtpbRF6UTSzxl7dBTXiKVVRXERsqCHiiACT1NGvsAB+fqf7AVGSvOufKiSI6KaYNVrPRkdpPunkQ9ik2Y+VcmmuJ7fKVCQmtzcHN34KNLTMn84GlJlAhTP4bv/4XuB4ju/+kOd0VV9QN4VeQWiKOJ4PASEGz0c/UQ+RSec6/HmKihl0RTmFETMLbXaqo5q4yCBqg90cri9i5sXd2oD7jHsGKc43d/H5fSgzlSUmsi4ixmV5mMMlwfxFEt3VqCQaQ18wJxqwTQOtQjBBpV8rHNwvsxLLSBbQQPIzkWCmjFXuUrZCbk2zV+WNmtRp0BBugWhJESSSm/Ab5CDYjuEGxCW6yGnTySnNBRpkYsxh+8Q1DeWELeIUlTIzPAvnRV65jOLFDFb0UVWdfHqw5v46BOqRTTowReBKEYf+iqDrhwFORTlW9fLx2DT0mdgUnWk4SdtQNEWSxEjyGjfKEjs7w4xl5RK6cjl/VUuzc4snl7fiwyck1qPQ2pVE3YiMpcl2msrAhwDJPETQj88J8pxlZR/MtVBPCSZtAlXXVeSkoMoSAskgFKgGCIf+mjf3cfpDTobi930mhLJqK5fUI08KhANwr+Yp1lr90aRVFkoTSbdjDxMiBaWRIuoZh0lCTUyAPeQZDoIqJJMIiIJRpYSkGZcrwQRCP+IS0sFx8hKG1v9FlTXCPKkjqQ5o0RWFu2xDq7qb1kmB4puPGsdZ0tNZ8t7atpUvROiT6KuBBlBEPAXHAYghZUwZ83IF2ZTi7cYh0sc9lVs4CpQLotf4xr5lov1Qipcmdvj92f/wZ+/l3p8+0cLuVSzOQq6lQ3GNUXs90CSTMHifD0Z3ImVHqKlD0MsNbp8AgWnZK/NV0BkNlu5ZJFuYIJTbiA2d7Hf7gX3hq6Pt2++jLG7ChJdL486RUa8JIY2utO76M/30T2QggA7qbA4kLBpN2UR7eUsibd7Bp5YHlUgpIlQsxd9/53KrzpZ1MzmKC/eIR2PygPfCxTa1LTrqtJgLYArAa5d89ks69Wfwmo3UdDuE+Dng3wkLXYtHtLIpTEHHG0MMez2gViA7UUWxSain04xLl188MnL+PrXPxUkRKYLIZVT45dE2DV2vdyZrtdaEHOW7JsWZzQoqs2ktmhrn6aliA5+4uUxbj/EAqCR6IoAvwbPzZZFCs/RudGbn+kdmjrknMRYfYiGhkDNpqNiQ4C0ApXUBP1HjVmQ+oQor7O5HCzstpQ8K8QBsaAyB4pxjHIc4vzmbTy+eUACob4fbTS1oieFrvpZEAuao5CmJVkM6J2KkLVnBIHL3IUDnbtQQw1WrC+lWqyZ6ZLMepye9kixM2R/TYwTFTMkz1W0tMmr2kEwIk0A1ZnDmaVNSr07HMCqwPlAdf+HuQkMmWZITaT2C5YARoj5Uj9ZC3DomQx/UsGY1TQU0vNU6TO1m3N/h5ujBI4FaUaNiI9H0UVdWZlpzsRcTlO7ZUyieKXpXvf/2j/4o/fIzM9+BwVK5MVWcIrwAwRB+MOL5qU/nk5S3sFKExUHHI0SzCZQ0H7ul68+c7WoNzSBVTQX7ZR+bI9HqT1R0GEDdv/Vm2gvp+jak08fas4tAeESw/UxRnpCTu9iOj+qMjLSC4JEHKJVAij2g5tu2KTAOZ0S8E0y53CXJHD1SUiTkIfLV+4sNSPuhiEWBaepTizW7MhnJMWc0pIUkKS/Z9Pb9Ebfq9Zpe2aQhuhpqNKQuimT3kJcj16uBWHS4StNsQJygXEvx6i3eXTTNQ63u/jGNz+K7Y5F7hfd4L+RNirEV7GwUayQXHICSa++HLUUA8nV5g0aIpBU0WdZ7F+/iLuvvYq8ocUc7YatBcEpDWVC/pfq/QQlAoX1HE48UqNVkgbzDIceIlBNB6nPw1wHf0fKyKuxCMnqUR4w6ase6SrKkk9GaoUeh6jhwM7X+PN/9mdxvb9GDepJ7eBu5zexx7VLEEUiQURN3IIrGUnzkExyVhLPVK0b7up6E5fLReiUvx2mR6VaKwpEYQyaIPWYlyqGkXTD5VAJzOY8xhFdA0jM7zUjjU+BwpZ+PEp0R5RCCcK91LtwMRyWc1xdNmU1zFVksytZ4pnUppAEhglTuJFxVaBy55D0Y+x2jY2jjkehUaQApXgngt0gRCrRIs9Nojo+46RAyqfwc1ySLeMX//57Eu5f+87vLHTm0dnGAwEGw5JiWWb1VxbXltSDTk7KNJAvibXmxKI0KocjNBYszDJqUo96E5v9UXZ49XYbJTAIdAFEnud499WbON2/VQ8JtWTpK3qgWSve4vTVlyizYuku0T8+2g+D0iYSZ+6WTSo+zIrMqbd4ZMZ0hX+T5t4lXDVska4QjMZBBE7X9SpXuWXazVYER8gceXroe1gMLrGSbq0pjVrKk3RZoEQR0sHFlUi/WHlKgEqI0Oqd4EQ36ctPUN8JJ42IODVqq8s0CoJeH9mWwJVHN57im9/8IF6+2kkYs4XZZaPQyJdvlM/K0o5W9gxZ8Fk6FP1tVfs5WRkQE2iqKGL3+kUcX98KUYxAb3X9QmajM8F3ozWiUFWFrs5UEpSOzC1e6vlJ3hec1qQ/3IdPUp9MukbW1oIVAQrfToF5HFu9GxCi1a6pp4KgNoJWR3EUy6WLP/q//jAu76iKcVj5FOSUBHa7zO2qgqRcEPOpQmSBG/9mAx15olIOpKSdTHGkIk3Sf3fTgtRIBUwgek3z2XUssYlxLqLvqxgG+ArQBvfCScz9e7Pxi8SKSMbhaK9W2yVKe4TgCVROaZ6TmIM362OQKxpVQQ4edDmkg3bnki+KP/Kpd0c2fdOgZ5Hjf1EtcXt7jP1+r71AAAUFU06numaCl3TPlQ14G9b5tJyMDoU4E3EfEd/6+//n+6nHDxYZ1nIaEP1rNBTkqasSEGPZSZoHSjpsPvJsacTJxTDdwB5Pqk0YVkqrB6EJOIotyKKuVYqTVJwy3hLx8Pat0MM4tNGiyCQSdzTJEGnHOL39MvrH+xgvp5jbiwjP5XJOHXKuYpQZ24P6pd2SLELyg1AlRDoKl1EF0VBdJl8COXIpANjthwXPZhjUbYr7YHrxEnahuHONea08rP0ECI2U06Xu07UFXe27Sb4oWzjOCgUKSEhIX04od1hSGZnQPFBGa4rIINOoaBS0nnN9EE1ZfPrpKzUBbZpcuSYnYlFsFXwx8cVCbYYUW1o5SkHDEyi0MNS3QhBqhChuv/Zh1DebqA9bicXIV9fKjktypGtsAtIPiDbbrJFKrJSQyNn0H7aTc38IKZDgvRJuSF539fKcCEB4nCp9EFrxCjVBRyqSRUGgpwIGT9HP8U//yT+Nz39MV2lqnZZ9hq0EbOSycb5NEGjoUXL52wcdQaV2GzUBTAbCJjNVoRHUNjEqOZXyd6sWn1ByhtMZgXIjVDGOVUwjLe9oSiCoM1U7CJbWveYxpJ8hu4WkSWHPIAOQ2wLIEo5NAsIuIutUxaLsLZ5mFnVvngtEIWWpEwSRmApHkNDW5uy2ZdzeHWK/30bN4QATK4MnhIG2iySddCs6KEKWzCkQnbU2VF1r/Kx4bn/7D95zuPreZz98ChSkHgWbemdBEqQMUZPNI7KRCx56MaOczrQJ09egHEtRkXpyLo6iojGs2aY0ZB/Zpolts5P9GP0e1/MprqeHGPqLHLT4O6ohIkU5qfouHt98HvP1UV6aAU9xAiIlLQQmr8hP3ZmVdAIpX5NOwSSm7N6USlDCdRes3a3snrTa6alioz4Qthg6DacQvGiCEFJaZVZJ4SeeAoiJWEVlWtLjZH4LlCY9ksgiESHkvnK2ttP0lHpHsJZTjwCLVqubQ3CMBa4BM14QkT4X2fglPvn0ZWyaJW6OTWz3IIwm8tlpIi3XnEwsuhzjWaVWLnM6YSCY1Lhbxu3Hr6M8NlEf4Ch8KCAMA+Gg8BPbj3EA0pDxIbU446JNKpMk66lUqiUrk1oLruT3WHuTWmLtShLvAp5CqCK5favPwQ5JtqvD34GgzQtouxhPIIp/Fpf7NsmqjbI2pF9ZqCcJkyU7rcOxUW1IBLKa2VzVUBBMROBqimf3rATvk2WdslfJ9+GQTDxTFXSgAFXUMQzwT7adw1+CtAsrO6ogalrLKxHTvEyeqcVrqVFP6xsjXXeWEhTh0JasjXFJiIIqDXgwuV4NVItSq794MmwXK8uyqw3+Ids4HppoNhhQuUqS499R1eYvJFy1G1aiLJPlGXoftDNXBVqul4NzLeZ/6w/+t2dE8evf/Z2Fk8KIwqkHZJbt46kdcwoOMVyxolPROHoCB4yzWvgxa8GA45rgdSH37u3hNqKwk3e920Wx38UOQ5yijsvprEABmiDV0J8gAvQYSXUpUvPhXQyQmvdvjWZ6FJMpj6M8SBrB5/Oy6V5FqEOKkMhMOfnwMlaWXGIv+1S4iceElnfRsweBVZYgEy80lbSkSCVYsAkgS3nRyYiUfE8duMl92to3pSTrRpEJCohCxxZlPJva6MRB6LSSa6A3HK0JvBBQ+F5yBtDLUcDyD7HbLrHfF1Jvbrbb2JRbu4EXyJDhUlD9tD6tUhmWM10CHtIDKlPHXexfHaM+Nqp68CwqTiJVESzeUQl2HKIqMbF1bd/u1k7VzLW4L8GtyrZWAzVZPeqTW89x4dBxXw4VFaogyhCSAa/ydha1dE8EiimmyznGxy7++P/94yjmRtZ5Cvr5Elu1Vpeq0jjg+2DDsNjGOc7flYauLmRi+q3zIBUkD3c/yzOaIGBRRlXb9TJFx6gIUgoqNzmEJmiC07hJGoYqTid4MMjNPi5XKhB4kHpNKfXSJrRXiSTqCK84HHkeSqd4522MM60B9jEFUdCywPOUVgfOiT4gq+dEUB+P+zjcYmCzCGVirIyGiUAFuasObnXVgWL9Pq3e5QCzzwd6i6xCj6OjUs9HBjfLEr/we+/Z9X/32z9aqH/nxUZMPeQHnYRWBBreLmMfLUSUWHzLp1X/FmxCnXlWPusOR4u3djdH6cz3xzt1pea7Jm6Ot+IpcPZ58/mXAuT4Zw58NlWTebRkXF2gc5zfvlGptD8/RH89x4g+QlZuzIu4aNM2dR0N5Sf5npoNt1uP+/il8+Dz2MSUPIG0qmXmEsZA8LmhyLoBCW0qylmFKj7Ka/E5wOmLCs+8aDP6OdjDM03KeDrJVGpK4jK34thliJdB+Ulu1+gicDmnd6LGVRxvCxNoKhdTTlR6YcGW546ESmCbhgAzxc1xE81GdHbsdiDBKuoKqTXK0Vba/h5hDwImSVFZ7JtosWi/28err7+KApJUSkZIrybl5EYEnETSqFBBUdXA2ESBK+lKVCbXE2DT2Z/USk33oWjh6UBLdn2iTpNLmAxvfF+6T6Fo3v8oV7PohujeXeP+87fRPnRS9lL2Ez4CSALZhQQ9mwM1MMjPBKYl7UolUBBLv6G5A098iDtwjZCs+XCXKaAPL1PWD9aH0FT0Qqn8mshEKgbDQKTbRZ5tRWzKtaolUDDmwAgH4ZLMbpOfCeuRyo3c7OmdEiGPDSOIhDVtU12u3YoDiPFR3NswWTC1a+o4cPBu6aFqYr9vtIfM3UDmWh3bbPYxTG1y6V61KjawUbNbOgRpglN2rlTFlS0OmF/83f/lGVH82nd+V1UP8RO0hTegCkuQVSuHeaX3YR2uI0UmN8vGtpR5nlrlsj5c8N1sFCjYrpvdi9hsjzHXeXzw4Uc6dR7e0sMR8dWXX+jEX01LQBbKZWWLNkV/fpQ13txfo2fzXM8qi0riSz7LKUcOmpdRScbuFmvLzd3ow+ezAjlRqdCwCFeV5trAwz1K6KL0yapNIYzE8nsIDH6HsNWcUAQMBw3LaP1r7U7VSaoOVuvxzVi7H4RnI7MXfsss12Sq7EBlh2YeRbD3vbq4CFAhF9IhRDOcIlb8HQ6keHlst9xlF2U+aCCPAyKNRrPSxJyekGIXfVZGdbOPzcttbG4qkbfAVDacGtmksIX/MCKBI1ll2s9BwkVpO2sTLe2TSUCRaatk3nAmdslWkEoDpOT34FqfOQrdbxopMJO3Q/LN0T+eJd9+9xdvo+BET81nRDA+mdIf6ELGL7NPUM3gSA5kFtil3prUoarNqzbtRJ5KLm3exc1kmCRxH266E+1cNAriJvt8WGpUQb6Ped7E0MO/2Lu0b4dor0Nc0SBhE5nc4/h8i6nMm5Gqj7M7TOUXqudhT1qqICJcVWWhkmWTE/4NEPTyxY3SDYx390doArt1y8YgoTg9C7kgW7uSjEO1XuQ2r0DhHhxmsjx1/fLs0lr9hR/+T8+B4je+9/cW2ZKre5RgQYPYc6Ag2mKnrw7J1OkHHFXzjAQkQHByKzagH7pmexz2KpXhu9hsDhGQLTd3cuY5ny5xPV3ifP9On4PWASiPFdq22WhDQ56iWmsf38V4PcX1cpJaE7n3SF+IJK2WnG6rKhqidnIllqWXAoSJTN65GsgGdyYCK9174UE+oArV51c4nKzQCCB8PmSZ29gt583kV+CyrJqvks2YKhgScWWy3VNnnkg69P8oOWvpVCB8ew54HbUeLATNIaKXk6U9R90U0Wkxs1DMMVjpx+8xGpyNMDJGt1JmcbxhvMI1ihyvg3NU5aRSKifjtgaukpKVUdXHGLM6FqZ1HZu4fb2XZoP+HA+C8uJ046ijIIDHxKVPnVW5Yo1JsqHTHA/zMcr7n8hEawBwBJcPJicmPUGaJ2E3dKkuJERzRQBHM+wF6DF6+OJddI9tbCq0GGxkO7BD8OHKpTRHDVoud1Kxcxh6b+Kaig6G3SA9DhiXuk3qYYdnWsOqTelh0nQwCebUx+HDw236oBYeBma/iK+4dxq9bLuASpYU5XyhmZJ1w4e7uqP0g6oYgjYKALh4sVay5OE6XDVHR9UmPELFX5B2TJFXc2w3pQ6I/XYbt7c3aWqb31eiY8xNJCQ7zPZidYnWaEHBPAV2v2M3fRoYrMOBIn7+B//jTyIKog99GYil7EngrknltKT1Xa9xZqwEtcn2MLc+rdXyTXQUorCUls1Q7yy62uxvJeYqdnXs90ctSERXf/anP9b3o4/Q50jg42Ysy43nGK/XWIY2zvdvhCimC+3nndIQSkqcAH3fRUPfvSYeIZYBYtoMlot3X8gk5ymuX6VYfDr7q1upV88CbXgWyHP/ByelTpRkGryqudEByIglOWPxotfcjvxWjsvyj0jkJC+NUhlitg1S+TomEZqWMvvUI/d1Kge5SyAa2eCy+nd/gvl0KI4pDgfSQ7dLc0JDZgXNTOS5yyXqGrIX38symhJ5Mj0h8A9NRLFVoNrdHeLm1T6G5SzVLHV1/nxKK9R+TCOcvSPV0CRInwYqCU1Sc09kXXK5skQ6+X0kx+tSED8pUnWKpREEyQRWQSLgwVDgEiTgpIY4fXWvZrsqr5yWpg5Vgq08RYR4yOfdYSs7viSykkOVLA9FhricK7SnCJdQIFoPS6z9fbb1E0eR/DWRbUuPkhzfaKwS4bnQXl4q7Vj7mOgNYrhPPzcx0tOR2s9p9tL7pdrGcwOVK/WwY7pSE+2nVEEk3TAfKnI7rzGmKePDj17GblPFdrPRIca9SMsjEZmrRxz8pEnmNyx7Z62ohUK9cuusGAfpJRhC5IplkrYqBfm57//375dHf7QwR7Ood5ZwUyorEaHY4Wii/CM/TG88lY0kHEFC3UmVSe+FPP6kGYCjqKLcNGozz+tdbLc3kW+r2KGpgKEeyedssEt3KKiEvBUrPf4NElIFNazRzielHudHE5ugG8RYwDP6Bjil6ANREz2LDJSr6+s9jpDyJp/JeD9pmJEPQ4gmEk4DcNaJVxZnsVJEhNEWLEWmA+gGE5AMXQnNPNaSOEe30y9RnHSG44hAcTgeBL3R0RMgJAaiqYwXSQu/Sq5oU5DG2xTFAjKuY4xWOw7YaWGRDWxYGOj689hqapR1AfAVWY7smDkPnHi2cIfDIBWZpqsIz3HIotndSO9Ax+ruRRXbI+mMJ58RKAhc5LreaM5tlT6l2ona3sGOea52fCDw2oUrHxA1h6VO1eQDikGMFawQmSCMZByj9IUoDkqFg6J3qY+5dS9Re0Le71EKLmODCGwGLVSo9JP3x/Wr8y9dp9O+5xTD9yJCmXWG+RGVHiTm4hHMacgKT6pZbIPsgo6dvqpLQp/2JFWCph6blGbJHtE0F+umn4BhRfQd82X47bWNLoeDxQcjbuP2f6CUrkSPPZV4HBnsELCyPja7Il5/cKsUUwIqfn6WyfZAZWgFt+SeIem4IYbK+goUqVyq70xjBsTtsA8gz70fCCh2jwNR/A/PgeLv/trvL0oZyk1qMYdjMPnC4pEBNopJadINmSCc0E7wm6qFXIpWFSIPHiIUAc8OsdUximoXzXErw131e1wpt47x7s0blYb4IZ1krHZ0sj8Jb3SMWYiji+uFeaVf2ehGiCL1DnBKjFRlGHvoF6izV5AU2TkCHqCsRVT95WK/BhUrbcBKoHD5yvJiGZoKYay2JX7w62kr1y9YaIm6DGkNu20DJ7a53uqZsbAOd7hZ4/dRaZAzWlvKp+usz47UC4abunxHGZAFOkrvQCWAwCUznkSuyqiEEiTXpIlmWez3m9hu0bAAk9vISsqInDReCAQfE1icgq68YLr+0ddvaMN7GiCswTsy80H2i2agF5TlxFmDiUWCSKddqlOJTf6eHqPAYtPzk17EGlKNA7QnmYKMBxRZUm3H9C42pWfZQtic3t4ryIuAViXCzXcaJamRf1ZCSqqChQQnfvK41Zt+r/KxkqX6k2sWtbWO2yNgIQhzdyv7qREBiqMba4xGMc8+VUqlFWZRH/0e8t2UOM8HEamHZtsuNZm61lbfIbSa4nJGxGYuqqfap/m0yuhtopM8OubFRKeCbQxxe7eP400dxxsMoRBxecyjkJ/IYvNXcAtKMdKQJlCFvFzFyZiMXlHF+r+djoGyHUUJbKAJyu2/8KP3EAWBAhRQVE4V6Ihkpx4PN1YPUiPuenXFqalFTjzcHblwG0N/Fly2OtEdhCAKhC/N7hBls1cTTXOzixcvXqZ+e0k94s//5E9kWmNhjtGKSzc+2DVAhXpzz6CYs/gKJoYRKNrzg9uO1XtBCtN6hmnH5KVOqj0hCvQNKpOiVMhkwQdUly0aD0kqONX0UrDzJGk5QSWzGOW7UvUlEZoMa5/ty6yQs7mspnCTwm1wMqfvhaCJAEcFeusleGn81kxM/yxOIU5jBY2kM+ghBCES6bwEmLfejPJyEEnoAeSkibv9zqa/RUTP+1EDlqH+OJEq0txVR1VupNwbpktUmzk++to+djcQoZibkMpkUvqpUS5DBQqycD6/zq8wgeu8WpJqBQQqS2tHpqeJrbYEvAQpcnVQWSK8lp4VKPBqXIaoWQPYCPZzvPvybTSI0uiuFC/gCoBnzto1XgRxGqjLvRmq2wHKYxmtkkw1Ff8PMdnPqQclX56J+poopQPlRVimwyC5oBP812rO87+BRGjtV4i0ZF/nD1yGRwWgwWF8IHb8fWcVZ9ePes/iKSTYKjx4TFZ1cEGkYaPaER7P9/Ev/yv/oro/AX2KAziZpZI55jZ+O6uQLPXKJ19j9RIlcteakmQjKNLTwYlU2r6mSV+kSl8RP/eD//YnOQpymnpzUAWXQMEpcDw6UJB6sPmuXfLIVJ7pQLFM1xixpRdPwX3CeNshK6vK2B5voqhx9N4qUDABS/MO0lyHH//xH4vIpIwvF6VkImPbBXc/yhwHBWffipuY21bVkI5+kIG2XjYWjTY0Qs3Rn87R0nEK2TiNsSVwpb4U2Yy17jdQ+U/Wd7DODhTqIJTE2h4Uhmh+gCLBVEIkdWCeA2kPSjpgsR+wxhxS9UFotjuKbHOLwaymL970DJqg7q9mMF66vfcpqxEwMArqh6s4H3lZoC2osKPDQs2Ep0hB1KPWi9tUFmJW4wNmByC53VK77yTC8d6ApKanA5ITMu0+Xn9IiS3i9euXsad6UkZsQCapoiIJMBC39kb0ACbL1tXXog8myFMW9Eln0tOFXefH1gUo5Xga62dc4WlofO+kkQ18Jl6Z4wVZv/sSVss/IQhSloI0i4EOngNrQZOcTjw1Pr0rn6LPnbuKGyodUEMyagAAIABJREFUOlBYPkPqkQYFyYx5UF+Tms7klJXGJcjVKnWf5qh38W1NRjaCMkY+PnTScCQ1TcKL2fiG19Z1U5wvbbQdJtV2Sp9UZoWjsMs9BjKSXZdLHG938TEDrXMQFWndagxtRGU/U4J2IpmTl6b5G5a1zDafSsaOlg6ga9VDtgTy7XBTmCwTIouf/+F/917V49u/t5AqMJTYDleV/DK3WxtaIMg43bf2blApzDkUgYLGIyZZy9wl+Qd6rFuu1AP5dr291QDk7RESDzXhUbka0vM//sM/0mZep3JLCr0y1qlfg3KADG5GzFapejyo46693EfbnuwZqFZyl0eH7hqPj++0ENDVk9o0WRE10XIYY1eWcW1PqioohqN0bhH65LGRrqG33FVOVIZ1T+5NpEXSWJSyy+NZWDTEEnIA1KndbCPbbCMnn9xagwHKkGC5qizvha9At1I5VXt4fFSO+cgIA2rmI1UgOgrdIq/UL0MXYfTmV83gnAcRxBoMrFmS9o2k2YurGoezngXXWfN1mjOLApOqOJUq27S/fHWMpl7i7u42Xr68jcMeMRcLtot6k8du34iPUvoiQ1o8OMzkq8Q5DrHZuNQqE6Aki1fJDuQHfE+W+ypnStDEPFtMZkkRQasXpSjXB3xanSqiMwFRuc2dgACa4HR3dyY/3C3iaYIYXpSqWjl9TrIvp4XJDlAVD1VPko/F6lIABtPAq97KUh3SoEWrWhF3QUBqZAEB7skUx2X6tZ+DgIEoC/cq3lXfUfJ3UMSgqe/mGHra1PvoW1Ig0l+8QxCkIdnuVXnE5exrn7zWkJ9m6zYDqT3RQUgYR5dq4iek20l+IWsTGm9ewr5kvaiDzKhFB+FaySG4Kuja1cuBN4u/9f3/5j1E8Xd+Rw5XChTU0lHt1cwJoKEEQ9WR6X4KFMBRSEQiEOmAmlmSaMRlHg8+ZTMxyRzhVbW5EZlJD8PhxQsFItWbz9f4iz/5EzV4cSr3PSVPZbPOL9MuRjNBnwebnJIp5CZl0+7yEF1/UYmJsXSIv9Q4Og7xQIoyDtF3F5W6cgi21Ua/bzUJy7JWnwAltW5hZQ/nUS+LkJMNd1UWW0eKqFsUFWMplShlWK7VjteU/EAqVSx1E1M+xlRO0s/XpGCYsMJN1GgoysghjGGjZdjrlOnxdG+5NggK2bpa2rmN2fNDlObZcVxOzqRJKS/2AN9Fn+tsitIrzWxrDg3MTca3ahRyXsvzbjY8fsxVl7h7cSOdxuGQx0//zCfx4oM52vZeeg2e12F3qyqDCUn0GYxSaHUKog5cjYkJgnL1Uirl3oVldElUXAWlKMhwLARSPZ95nNifIGG1HkJWSZ60Jj7AqYf1CRZFSfcBMkiDp31mOhBYKJZEccnMSOS/+Iw0BkF/8UxMl+qrMMfiNMtTz20VkNr4NQfDAYdfcu2SXDXZ4E9sbPYIlSzumxI4CmaEi0V01yweHuh1ojsBVJg8JzLK6Fx3xE/9zCeyF4icw4tgj0RbtWrP8WX+S3JiJyChDga9rYOYhOpSB7g8WpNPCO8DfoiDgx80QeClfiCvZSczPxEofuPbdI8isqrVvMVphEMVrLd+KExti0gOjT4pBrMIIGEcKCANNRRH9WPnT7DeBApVPSpydQhNXJuA4zuRXdf7x3j48o1IINqPSR8UG6RNcvmNfFkGvB2opRdXQsmUJjE6TDXekOnqHuJh52ZOYcquYycHLMhQFmIOSQbPMgxSN+731JrnuF662G8PhsG6Bk+F1lAhaRa8+Z4WhcYXQhSSc6eJTjI8QbRlQ1u4CqajjThQ0X9BuZmpadtjnMn96UeQpmL7JHvG7+L+4T66nlKVgwY1cLghGxDagEXeBLpdtxaTWnBCI+ZReVAo170kOtnTrFOBW1h73pM6PDkQTTzSgTqMJw2TwR+HxX1zOAB+4nS+j5cf9PGNb34Yn379I3M/RRVN1YjsRFJMdUoDm5ZOeTQcx7NzlN24ZLqM2Qb2cPwfYi6EPiOeDH53Y8/oBtYcKaFdqaQUhKOButI9U+YjSLDI3T3qGQ485uQM/h60FvWYfFOFIFLZ0A1TzyMZtKFX4xp6XNR16QoGZKagS6qK2A8jaWqS8Y3EYHpHnhAPQkXvwoaeOrg+d4lyAGCFNw7oLEDGvRCG360nmW/2G1U2fvpf+Ibk/EVp4Zr6eZI9nrQuSjFXzxTDIjfvmiMSp5Ik6xCmmh6mcgmoicCRCGAh6FWcBjpz6fgXfvQeR/F3v/27C5GJk15WeDkw82h4Q4QmUHQYtxAg3MiCTl8db7hdDR4GZNbY8lBuoN46UGT5JrY7xgrCxJSxZx5pWcf53UM8vvlKlG+LdDWJdeye5NZgUII8JwgSfSeLOzb+xHAYvDxV5nQXovAhNezuKo4CwpWXQvnViGJxP0nXqU9AJh9lJvEX3AkPGQTieRMELEuL1RacVGxwBtLDQ/5KNOSSGDLcNVA6YCwKlFjbddic4RA+0dm4i3y3ieDn73bINJV2ADmvfRdv336la7KFO30G6P853Vx2VVu8eAI7eMkkVd2yxKzVSMZdqsnFJFUj7CaNF4gbutLQVU4SoQIk5NTbqbZ4zAG5NeVgNXPFJe7udlFUfdzdbeL1q2Pc3m6iaVisg0jjfXVQHo0cmIYt65fgUTxljPR01+yjkLiJFW3/BDqFaTiEZGaCvWA+pi0qWZKWQfqSr3tKG2VQAht9SZIxaWLa83yPlbgzNejEYy2FewPZM8KlQLpdU9qg9JHeFjgnXrnLlasoi0illnpSA1KwZEREPu9ZMOZg7OmrGZIKvPBJY0eXtQOFe5tYhhxAdTy8e1RVhIYydVvQ4j/18c2f+jT2tzsjNPX4eF1K96NoYFkrXJd8Y3SAWIUqNJTI3ylpJnjvJjNZN7YpNOGLwN/+KiJlUyMdS+hvff+/eq88+tnvLuusSQIFAWOz3Xn6EFOiUEn2a6BAYENN3jJT+jNAGNoo6qfwnEceYol9GwutPoijaPY0h+3VIEZj2MNXX8X1/l5pAwhFQ2aTKa0mlLOE6d6E6rqazDyfTyqd0RwGb9F1Z5NOGkfnU4mjiP4GIJ4qJi0OWWOw9EhfcnwOs1mEnURkys2c88OD8KCHjrKmxyO+nw6xoZ3bmmnW9Kw0ENnT3W25BsOtCkQTcaVWroE7dYy8mN0uhiqLfLuLcrONbkDJH3HtuB83vEFo4d0AT0EqB9pgA1zbPuoGJ3OfHrwLCYNYlASvZJwixwstGGAoKMGCI+AmhBobxGMJPeFareO4QUcflYeSJB6isdtS0IlI0aaL/R6iu4z9IYuXL5vY7VGIlrEtkZHPUW/clIbcRwOmleEZcZEeMMSpEkfBfdp5HV4J5Fgo/3eXJsEL0pcjUBb72huEaZssUVVQFUochaHy2uhnwi79UuU7VU34Go1xeCb+xE9yKKRU0+nn2j26Vr+sMTFFaycuOB63zns0gk1kHJb4xQrJMw5RAgWiRZ6pK1osO1IP1Jt9Z1RBRUtdrfkUn37ja7E7NCqn8/7Uaau2ApsFe4NTuYOf5jk4l5LFosqPJlMVGJXmOSisJtPr1DbSZK551ER4kMRaCTED9vM/+C+fA8W/8Z2/txC1OYGo9a8cBYOGeQmYzKI0g6NYu/dUGpSuYhVbJUvzpG4jGuNrgcHudncTRbkTotjsDwoUNIY9vnkb14d7zceAFNTNwZG+N+BE08YhhjrKsN5IczfE0nbiSDTnAfhNswzhULMgXP/G9wCnY06rnA1O2Q3zHcltIQZh/Yn6eD1CYqaHTM2+G+JyOWsugjw5tZiI9J5B6VKhlkma++CBtjx4z4lwsgBHwaZVaRlz1rKJK81MtArjkCydcB7DkgJxErTR7KQ5DrCoqZEJpHW+XEUyW08BH2JZPV+HAYwG0uhcXJR+aCGlEqkXsydkickHDamPy8OeOQQtQlqdzUkfEPNgjIOzMwt1UDrCe6E56XCoYrcr4htf/yhe0MVYdaqgFHkbNb0oqCLTJkRZmU9FlAvW8c7Xl6yLy+XB09/hG/Q+IQ33UdCkyDHh/E+BotTpz2YhbbTv6Roo1tKe0qqV0Vcq+8T8Jtt++1DYTCgNHpbC1HM1dABoaLdL79773mw2YnYpX/9bgcu/1hKlDX3StPPlaq1JXwihUSXsrg922h5xyjK39eWX7zTgR301VcQHH93FlkBRkpraRtFFDY9uWBveVAAv4BrMBalJcbUoTPoJVehIMzQIWbZwRhWqizq4MdiZQwYeRtWTFPB+7gf/+XOg+Nc/+30FimqDOvN5rgftqpKpzkt010tcceRmeA/BQ52e9s/kFDaiWLv4fMoi2kJBt9nfRVPvotg2sb+9FWLByw9Bzf0Xn7t/RK7evCznk9YK2KHKrfTwIB7jx5jB+YqJjqsOqNvG/iqjFpADhicseKZ50cpbEflJXzRERuZRPrU1UdP5OoIbfr6bsSY5fdu8wz4XnoBuVSBLhMqGhvigV8A7IY0n5KQXTyFClkAxxZjk1z0mrFHGmRdTlzFWRXSgEBBDmhmimaagtCQGoxHK1Q4boqj9Wbs6zUolUBMITd05twRKGu4kOQrX47wZjkLQdRU+SXmNcs+KPAc4UIoXXSxNlMVeqSYWch5UnImbUKqr3phJzWiHG0yZ2/joY1DGFDd7UEYe+7KILd87V1HNZdScoi1o6aLf/Cxe/G7TSBTGYq1qp6zuErVhrpuZPBVM/pQI+6RQSoSsMx0R6NouSX3ldCOVYhMHpvcjm3EJaTz7k16lNFuVk16NapqoxZNzL4iYojVQ6FtJ0zxHVX0c2mCpz0WGOAR7yFrun6oba5Kmxiy6q6eG44B1eryownXtL9Ecyvjwa6+MBJu7ZMizkqYpUNgR1zNwdVg5rTAOcOiSIztfBzmvdAobQVdePIbAQ5D4+kGVkNTvosNONZD4+R/+F8+B4t/87h8sbAACBZuYygf24hsFCjsHw+4DuxmtR6ogiKOHC0eRpoilmZLkOgSK7X6rGi5NYfv9iyi3TWwOR5VIsaKDo3ige1RGJjbC4SM52X2zmgNvY1j1l0BUOlAsLekQBChaBqtDKQLl8Ccaf2gyk38nIaQTUTNMVT6wnl//pwE+LBj7E8qiXdwZZUj7VrD6IHLtYA0JR8VjkyCm0x5ZsrEgp0XW9eJrcHHKRgcK8uKsjisNQptNXOk10ShCpL5LDHKgxkXLbLsWo+4n6SK0ThJRqRPO2bd0grL6MwHJgiEFZGPYTcszx9UdqrLmeiILqnn4UGohx3beOSo/fx0nQMK2MYmnxjSrXdkcTmdI1QZ5rLJm8uoSrz+kvbmNbTXE7baOl/tN7Dd17It90GACYEHpS/0TF6+ypkVgsBxdwhBgNRPrICyNKHS3wG/xZkjMHSjW5jU4FUP/hKbSfHATkIbXa9fragmQMoQkv09zMbR7eGJbI1Uhz8QLCFU46Ork16yM5+Di0SmrRRBoj6+13R18e0WjGMGxO6uiM/YYHsGLuYOUdJkFujvW6r+xlPhOLeuK7XrLbrpUoFO7xhITArGU8fxEJ7OZV32dpPgqLafRDSrv+u/EUYBYVD5ejxwfJT/3g//0PY7ie78vbGZFJf4GO3c5ptmjkGogCPL78+OjyCkQhu3VDLk9L8HWcyotLnPcvnip9lw6R5kYxnSqPd1uVRm77TbeffEmutNJgcabGrUjUTYhCoKR6H1OTdKIQaMBMNBRUGHzPv0mCcSolJq8NbGMaSNIyGOR6yNAyN2ZvN9wlkle+mkJhrFTgF5ru7jzPUdnwb0c3T+fvRJDSWUogxKmqmEW6/Kq7AO5diGLIoasikfELDfHaLMpHimHTgShUeVRa8wMHfFU0CvDA2Eh7aOubrgMYhFqSSa+0ujpVPVqoazrIbnuBSDntbtUGlOgOEMvh0t9fC0BUIw/lSYFgNQpuuTqTtV089RDo7EJtHZrcXkGqtCG0voujvsiynqO22MZh+0YX3tZxc2O4DDELttFPRVq9oK8J94SKJBMYxUwUUFR+krljEDxPBJA8y1UBeHkA2GtPiL2mEjdU9Gr8xI9B30wnk/xJK5SL8jKNHh2h9QZQhzmKWxx6IqY0rZUSpU7dzKl5fmhs1DqJ0RJEEhEqYiKNDyINZx6kDTaQiI9dEE0/sFt4I7FAWzeb3OolHJgiivyNraak+JWAjMLcrovreNBHGnfE1C+h1Lr/SWDXB10pLmp3PmsjEXnMav72M5gyfZRkCiJDPMsfv77/9lzoPj17/7eohmb9VYiFuz1NzvLjz3BD0bWVQeadNi87fWcJNuuPXORvBBSBS1aBhWr4oH35t4Gu7utWs+r7UYTjB6/ehftIwpLpwhcMCU+XasOfXenwopTQsOrYqHGLnegITp1lnI8GTUQEBDt5EmpSRjHsh6SE0mjoDRPGlPTPKIlYDATVNJsp1gSDyXZr8xMUwu4FGtJ7AKMY+OJTExzFhSp15F5KveCkuwDwKSmKS+jzcro+DPmuMx9dKAJnptMbjDBJWeFW+G0NbFdVVvPfF2HH64zQhT/0wAcVT/sIalAQWlXdf1keKMqhqg1w0/xmkYZcrHSIrSprEhkSwrUUs9/NGlOq1BkTq7rEqDlxsnsFUdtrOCLLHZM0pYB1hCffHiMOh7jw7tNbLI2drhoTYVIzmZXRbGhMzWTuzafa/m1Z3uKlVfru3/ImkJ4+lci9tKEMEvLk6mvtA8EQTdBrWHhqREkBQrPIF0dulLzvKTxLD2QzHNruj5DilMThHyWEBZEI58hd0M3pdk3BF1EKy6Gq6AkrzQdNJ4MnuUaT0MYzmzqyp3kvL49gODoLcIdvY7d/laNZDIBlngKJEiviGeRyuFLaMDXtrbPi85Eiq7qjZMSBwozKloPUhgbNaUSSpLJO7X5he+/x1FgXLMGiqJsom520Wy36kqzs5IDBRsaBZ0QADApqdxAG0TEVdWlVlcWAk7cJaKtNIN0t43dzSGa/VanZXe+SEtxOT+KvefGZY2fbkZDUsSFoIf3dGsIScjVvm310BFiKUjAVGt191EkkhXL+kJ9IJ1s6x0ILNcR+inz6HiBSe+++jYq19M0ME5mzzJVJ2kiWeU7oA5JlJhGIDa58anERiVQMCOljyH6fIoOtJHXwUCph7YVwUmAuPbIcl2i47SS/Hqh2kL+TRPWRlZsngCGMzZQ1wScJUXJFJYFshq2cm/iT+yLAfR0iZLOx2Rfn9h7eYhIUp7mhPJsknbEfS5GSig569qDYTxi0cI0z8TEwZvTrlcT1wYtDjLzcYibQxOHaoq7XRkfHE9Rz31sijLubm+kNCw2notZF7S4Q06S8rgDeXWFWhWUDmRO/YzzUuOXOp5t2SgH69Rz9DQXIz3Tte4hRJ7QGw13tvJzBcNdrRzgVF14r3b81tmVBgjLfV0nNt+LUtUKUg2KTrNCSR+RD3DoSCspT5RJjYsyZZKhEnJ9UmSQNB3KWVRbuD0m3GOfV8Uw17E/3MqJjfK4PU0t/JIQDzSjHhSx1vpTlgVpWphsIaRoNWm5Ts+TLYKGYKVmSB14Hg2p8r7LN/GtH71X9RCiINLXsNYbIQtOWhAF4imlEiz+awulY05CmzrNJxDEBg1YZyE78AKDFNyy9iqNknrs9odoDruo8HEDKl27OL97p9InqOVCH4es5ZLrAiQnUXMkMKV+kpZSGgIV+gDm6M9njZ6rxa7PKpsWgpNpAM5i3Qf8hBUlODw756UfwhboZrNlkMvGV1eetfHcO0HAyMolJKI/81gPh4NKX6vRB4hirZ6QTtAEdl2GOGddXOnlWPJ4vEJUWiQEgUn8svLSIq/VFNbOzW4F1uxLLdTVbCelCSp52afTkmE2GV/obkEQGt9OU5rmjSS5MUtAp3dqbNOUslQpEFmYTk78MwksBMxaQh2fRQo/QlqpOY3AwmQxiM3kJaK8mi5aptBnY7w81LHJ/jw+frWPOov44NUxXrxogpjC+Eq0EbvNVlUQbQSlF0Y60hYk8k6IJ8Focw7J3zGVJnlO2BPIYVpajNT+LgraJ6l/uSrFO9W4hvS3+oqk1lQCoZEIqXKiKe0uJytMSbzioAn/Q7oksnDtaFSpNxkOgfIo21+Yr8vaNDkPqlBVfZkkfyfgFhsODpvzRHnQPnLvjDkYo+AUFEWksisTS6uNngCXx9yJ89L60VJPyExBw3NgVs5mJUKFRpXZLvGtH/7lQKFarK3wyIkoGTKzUIECMw0N2DHE56R4ChQyXXGg0J9qF8YjII9me4i6OUSWI1Ou4+7Va3lU0FWKKWp/aeP09m10CG3w5OyuUiMqt9YAH3qBeMAtRejo2msU4xzthXLqEMMZgQ66iU79G+SCLEyCAmRmRh9BktuKm3DqKBMUcb4EinVeQpKtrsanhrKpYUtzD+wpwQKGe6As66HBhnNEf29My6PPbRsXUot8jMdsiAcUrc02ut7pFXCVhiBQhfwROKkRrSFO5tRIvIlUgUB+cvdUN+f7eX5CX/heKAj6tOBU1nSyxGrZP3idmmYyVMEgeRf44mUYIdQgXwzpYHD1xm0a1y8TvHwzyBKvEqphQF4tXxafdC9rnu+TadUm7Jhytoxx3MtoIj756C72zRSffLCNVzdl7Jh+tkRst5vAz9CNX+qkE/egsjWlURnhOuVQeTed8g4WTp2sVgWIW/shF3QXql0JUdrAXyWZtf/2CZavnh/GFxZdrTtPg4rXDloJn5K/JunliPCN1gQbUgipSbn5PChb5tBUCHFnE+/mSqF+vBqLM/UG0QAo/QjpV7F3FUdph9NkNbytB4H8QlMVK004lyu9Q4N/Jzs/i7VSdSS1JKxxczUg9qwan6lknr/4/feqHt/7DBduB4qyNnlCvkx/AmSJA4Ct5frLVZUEFjppgSzrNYfUU7NcLrQdvVMYpNv00BtVwFHUu40f6DDG2y++UAqBmSwly57+BkxLcE3SzBDShl6lT1KUDB9CoHsqk6oQ3Xc6pQgQJadpmo8q9ahq41YuyhhE6cdzyQ2jnHWUvD0s0rBlZSrJDi7B+JUQUkDAi0IkklvigWoDnEBqJQctPC4Rp+kSp6WLB+B6tZEtmhqdROCmKWHrPFIhlvSZa8eqdrrMH+zllzQ/kGeQYKoP0ZGKoIy+GkFwmwvzPJWDixX3ebEGijWwaPFAdsn8hiE5LGx0DPZecKl68di7NALRYyP9NU9CpsQRrKIlASFd8hRbZOI0ECY5thrPjnn89Mf7+ORFGYdmif3WwqkKez76D5IRrRnSlHfrFuyp8BwI/S5XS36lh/Iz8ZBfdSqnmaZroHDMSxPUtdH8rv25PGPzOZzEci1LgizPkDWKUX+LAjxNgWlDQnBrPYDeWCNuByCoYe4jQRkpZ3uOhZQ5HQ6aiyqBIs/VVgQSU+QM5dqK55P/qhSlRsA2pXFamOCu+RH1y9hLhXsU7SPv5fXaHTj9n889Kpr/ymELik6oifX+t3/zLwUKDVGFTyBI8Ke6PBnes4/L5RTXK8TgEsP1kkxlk8vVGijU6ky+5fmNBBoGz1APB1VsdkehCjgKtBpcLNZ1p6/exuP9O60HjDysg3fviDgQBsBQAkWl2F3tNSF+YoilY9r1opFslZBHrwUNL+Hc0rVxNv8aXElhgVzk+mqY0iZZ/RFsJSaSUsIlb9B03ujkXR2v9PcqL6U69DTFQKMW6AP1blHE5901ruMlOjo8uT6dOARe4Dyu0MnDcS2LKpf2ZxrCszE4VVwGE7EqBZ7jBcGAc5FyM4QUghqUrDIQWhUUVH+QOKeTVAJ01cvS+U+ap+lqbuZT41ZyORMnl8xa0aagNTAoM1kNK5/kLu7C1H/Ybh9VqLh4Uo8YoqJxMKqo1JHcxwEfjGMWH9/k8TPfeBm7XR7bXaOxC3AQusZkgruKqkitPIMlGbakdEw8vTQjrpjxDAJDmRQoVvityvBTwExzT1O1iL931WltyVaS/WTz714fbtfohWDEOlezG81afC7ubsoRSF+tR1FvSqqiyYwaxE0zpabjkRazqa1kxrIQ7ZHGOWDNh6gs36jAADfBgaBqlqqenj+j0qam9pmxUgBQ6Vx3kyTdHIa22uOqIcyV3Ot9u41frRJP/iHSxStgfuu330s9IDOBnbL64ndRR73ZqDy6wfdynuLh4dFj9TprF9QxKTcq+1yKaVdzmD0lyCWpnrgZDBk38l4MUg5qkKIsQ7mIprALw30QD4+kHpj00m3nYb9oIvRw1eB1juFiAxuXOQkQS1TSSHjSuhy2kZZDQipQePNBBtiS33ZsqtIQeYGH8hl03dgiIvdTpCz+uaFI8No9FjpJPbDJ9Wd6MSAs5yUe6EOJLN4wC2Xuop0JFcBJIKSJSJFuaf7F0/BZQWdGIKTzX19C41Nq/hF+MP8gQ1pQDKA6tRdb+u9SmZuWrH0gcKmzUXAz5fvrdfNcSE0kuPFcDqVdSRJNY5S219qwJ4mxoa/SN7k/+bNpXdYJlqhBavJScCKaA45LWOjNsK3maJZTvN7N8bM//UHcvdpF1WTxwW6va9AYPrXz20SJm1HnsndCivsWHBE8XI1IG0iZRSaBl2aeCvRZp5KKRuYXNDHLFSMHQEn2HAzEg6R5tIm/cDZv/krj+KTvgOxOqlxNwONZ8Tw4keyNKaGeigCtJ5f3F/nActj1TGiHFyNV36Fkhi/iOW2FKGaUsepp8XhABzQCtQc+mYB0ymWjZ2tpVjSphDA392V7QnQ2XFN6f4KZ6rnzNDIOrwLk4krcL//wv35PR/Hd31uAP+goyIuYOi6VJh2gDX8XcT2fRZahYyDlwN7bijaafRguQs6Nrt09IASKut5Jlcl47qreRbXdqvmKIMSJBCn58O6dUg8s+OEplM7Ivj8pPlmgzKWgitB1UluCKDQ0BSUlvhbcnAKL+z2I1uJJpElILHYyFFHnoJM1LR1EZObGkhQoGgKHAAAgAElEQVRbBixsZNCDm6PEcMsRywIWOAOD4DxKHIzGJXr6MKoizkXEV8xNpQ0eKbjIKojTIiZcvOUEbUQhoit1cXpatVGKrjuRgkVJydqzPdRwJIs++0dK3c0pkygpIxW7SLNAahnOJOMfQVbt7DRfIqGs96g9nTBKQc3q65CkdR8uQlPSnLmrGUolulJBQrM56cnhEEqT0dzXkVSTKC+l/syleKXwKY/qcoybQxavb8t4cSji049u48WxDvxb9/tDckjncwmMkL6dTr01HRIBvXbS4nBOiRXLAqHaUr0q5hRs/qPK0oj+gftzSHDjn0lKpUuJKJ0gY+WinvpAksWhVKFPlSaeKagDzso+HcrwNcYBY5sVi9ouEBUxHbaU5xc1K2K2xAGJbLuKckf3Ng1wNvIFTTIKQFoa6Zzot2EAka9z5WzUjyVi1Ie0rCRAf+pZoYKRSO50jIgUFQGTyFnVg7letyl4Tbq14Bd/6/3U41d/tPDDVO3AiVl1c4LEJupNI6himESLNqe0ZdP4ZfIisPKSM7dcuN2rr87TEkL0JorqYG0Gqsy8jOPtjSaew/oSgPh9ur+3S5UazdxDAqxT6zn5nDpGLdWGcByvrQIFFndWXabxgXwGpVs5KSV2e23aeZrWmBZHqjQYzhsdJV8iNRw5DUhaiUQkyrKfnwfsk0sXLyKLa2RxLrJ4yOZ4213j3Ldq4GKxsS3kDSGIDynqAUoindIifYLVSTnHIhBHg0mLDlEP6ZFFXzKFlYFJqliQmypgq53anIwoLjUupXKpzs00KFmCLbcZ866ovLgRypCUIMHiU9kO71NQRyLm1K2ZppzpWaS2Z6z22IilnIC958xxunLA2tO0cJzEkvdEWXTx6cc38dGrXXzt1SFe3VbR1NvYH45RqwJH9cMzUKWSTIIy5eHKxX1YKQAqZfHoRYVxlSutxZLTeWLzEYehb3ETlN2znfsbKclMd7auBmcwpXIzmpaNDhAPoP//uHqzX8vy675vnbPPOfvMd6yhm81JbIJSFEpRYkhCYBmGkYe8JO8JJFES2WSTzaZox3GikHJkTbGsIBCC/CN5youBOIkQWAoSxZMUyRZndlfVrbrDmfeZdvD5fte+dWUJhWJ3V9177h7Wb63v+g5c1b0MfWRngBO8Ml5p4/EysZ2iZzO/uAIwt6ifVzr8WAwcKocLoe0vUBT3IVqBSQAsdOJYu8OXS77WmWSgWjUqy8ocUS1I9MjtQ8jAuBWwuTJ2dUhavGntzTVECJipjmn2YxLbF7/5oFD8nff/QW2DEGTmpZLIG8crBZZyaqCzQIwl9x9eRKvgBJaRiUFrpXWp236ljLEiLcdR4nCFNdxgqB92enqitobCs8B/YekuAXUoeQZUXy4qtG6FA8GN4PuuSTlfSuPBRS7UUbhYwO+Qya30J3wGW+8rN1JrLRpLbzLAJ7Tak3Fthv2ISeevAXFMANKDSDrz+83mzMEjd84UgUL6jVkc4uV2Ha9w3aLV0zrDDxUgJ1RbvCx5AbmpbDd4kORXkPM3bSMnqNZYOvRtmKKZWHiJzX/dnnutuckX2psCuyxJ1aq1Ii2ycQWncjdMxwQ200tR2RgZu2dE3WtR0U2UDm65uCdzU8TVYTEGEfqhZBzrUPh/cAIj6XQAWxHGyn6aA2nrA+2dTcE2JsNWnI178cm3HsfbHzuXSzuenn3iJ3uERq+Tr2Fwzq02mzgwi9edWOPnaZsAhx0ZtFOZTh6M1848W/cbK1pyft7sKLxN6ZsjI/m6wJroYxV5dEYH14RnnfRwWS5KnGdDZzmoq1Dk2MvXU6HYauQAo8BVnlU+qwVo/FLnsSYuLaGgi0A9i42kCpNyd+xF0QxfMtHRAdmME7zsjZAtg7kFpiZ42WyScj1ver/xHaI31Klk5od6oXYR73zjAeHqa1/+9Zr0Y1UtWeGZvj0cTzQi8OWwioNHgdXc8bCOuk558BZ/P6/qeAFkuovmT6g44Cg3G2bmOLpIzOlSSubPnuTr6igWi9hiwb91qjkznroLdCSJT1AU8FPcy7MAm7Sd8Am0HeJIqKK6ONDRUFXv0W2dbl4J6hRRK+wUc0X8Jfu0WWsJJ0BnkIVC1gIiXtnejeIi8o5Q43bgZDarj3G13cSsPsiYhq+Lo5b1TgCO2N9ZIaoPInaQp20Ro5L0w8PJ57bBKyecT5Zm162TVUE+tOPoR1qx1grTgi9EcxYI8W14EX3yadxSx+C1okEwb1k0agjTyVY8Q4wa30m+dqdtxmrDLRHekNGIolVzZTMICQm5tvkyVvEeH7ap1MRUDqIT1PofYjgolDky6NTxY5/6aHzqrROpY8cjmMH4mJTCreQ0n8nn90HHsmTMF0PeQFZVCv2Xa7a1DZzuXg4kkKuW26Ioz/QNxblR21Jgh2YoZpHgyYFASAGC4GulJWNlFb2SEQw1NQcVWz+KkGkC3j4Y4JS2HEVztVRXwYEHs1hQKDT5Et5Ex/+7jRgPPhN6KdO21blBfuM6JosX8ptcKdUZ+dkQIqPx2JGOFDuzK7wh8TVSefNzQaF4sDrWf4fL0ini87/2QOvx/rvfrBVsmi2PAM1ON6anjA3d2Gr+wbwmT3h1EnAZnC4t5FYLBkeeJbdbWARRghQLDFCiP4ihuBVef2lHv9/F7atrjRsE/PBLaV9SpNonE0IVsnIwijaOxpBWdlsiYvXf2HQ0jEgTjjyfGYWxvoMbLGBTuTMOHObmi6CTydWAPBL5yJCk2b8b7THJqCGrNJZlPOpFrA8R84h4Xq3El5hvWQXSgDujg5eaudMRR1wr55ZYKZE04uZ3GZ8ktJa5r9ItKLOCUaFRbMpjXS8/xl38Dbly6WXN1Ci5Pum/JEPT5CQVsVyFugNoRjRvVjy+YL6Lhb2pwZz+wkgygs5pW8T6NaExiL0aRWKqLgTCMmUaAMYCQixWoezOJel06Jn20S8iTke9+Jmf/JS6iUeXdBag/XRBNm2BO4LTOqzgprPSmNGwQ7nmjLTybm1HwdimO+ysU5396cDmds1sRQqlwOsEq83AHejfJ5tCHZZyTZFr60Xm8wD6baUSVlgVK2/W/DWmScQvyFbbGIgKCR05hxzeG6vYb9h+mD1bYO8AkAnztENiPC5wAwnjtKnhPmEsBZbBRrHDuGjy4RHNiO6NnyVb9Rmfc1ygCYyyGJD5DodkbjkE2GYHmIHOjZnPYDSOX/y7//NrMPNrX/5GDQtPIhzk03DHCRke81KXMk3ZbXCOajJCwSYALhk/mJlBdP20OqXaO1mBL2ATJZZqJYwa53qU7lYIKl4tF7FZLrX2xJkKbAL7OuV8UHlB71UoNnFA27Gq4rBaR3HcRsmDmDoPc/aTh68gIup0Jlk3GaJq0WzLRruvOTv5N14lpdw4STW5YNL7qBODjoKS1JwSOtGLWB1b8XJXxffvbmPf7Uo6ztc2HdZ2+vxdFKLKbzUHxl6KGuYbfoRvtkJreZEUsuPkcLgN/LN29mApbUDkva4vMy3jFHR0r8C8FlN7zogmUZA7AAqFBW5e823WGwGMeEGoeGoF69VpUZSpF7GdXgNm6qRqGIoN+KCuwytSXfskaCl3NB9qjSn8CQnv3G3wq9M6xqBg/OjHj/7I43j69EmMh/04mWLHyLiIYxYbGTr6zJHh1Kb06gTV6+jC2bil49oFWZ9NXIYpUQh8WuLo5B2GIxzTZDlBPPs/kBCeaVqMUh1GcNytoIu7/RfI2gkFBN9dX+vFx8a/dYRAiAs8NTFbf63vsUZYRmuPRqnSBk8O/9RnrM/pwgcI8EhqI2iK39PhKxmZLBcovA5PpmvBOs0YobZXzeih3/08qWOSH2fjReuf34B+bsEU3NV0Wi5MTBVf+Mb/8rpQfP29X6/No2hGDxcK1jFaj/KioNrEgUdScIBMugk+KMXLKeH8Gc/85iBQeUfjqU5DOpbu9EQFA24GIwgYxd3tTaznc9nN7dRNHGJNzoeSw1GowqXAsDOLxYJMj3X06n30ILRgyKuQncykbObBVARq3aMTlhBbOxHXBAw3VTXbLy3cmo2DXIhTzckJq9PaCdleMSYvHifuuhWzwyFebbfxclPZY0JJX9wHKrhHCY1vqHDTYg92qKt+UqGTUmzgy/JmaMG8rAXh0YEEm9cQLMH2e8IQSMvKF0UzZ54KCPicvtWE8GTIcm4p5JLV6D4U8sz2hlPQlHUBgxopTTCqC1u6eW/iLUfDaXCCuUchXh6Bnvo5Sd/ea55XtyPMrqPvJY+GPOkHvSJGvV702nV86uMX8fTp43j65FIWfxenkyhxo+53JUSEpSuTIyz00k5fB4Q4BMj/ndWpRTGybsZAbeFyxZxEI78gAJYuFFpharMAuMu9t2mw6dyZeM7PKQUrPytbFRc6UsVntzexWS2ipggcFhrNBWInWMoYjXVjh+JWLTSC0ApiZgOQKq9aGKoUREU6su2CmmD/WftjItiEselVprwxREr0oUChaLQrGsnyEGJJ7BMxC2laFLxecaPL8crVKtXmj7bi3b//AMz81a9808xMkTqoWD2RougIeKnVvG63Hj1A1gVmWuvh5DBwGqc0a9ctCwD7EY4VImSz3vLsTCj7YEg0vVdHq8VC1ZjWjUJBRwFgqSzSlIujCGX02C+WcVwRNbeOEtUegFCFYU3OZDljO9/AOID2x3Ix4tm0jJ1CIUk4oKZOmXz57zcl+SLYCDr39ChjU1DF2lMBw+3YHOtYHiNeVFXc7vexoW1nv81IRsewJUXLN5BXgyOI7qu4BycbghwvuVl1TaHoKxm4E/3+KDoC10gv54XAeTsjD8MouFZ/+VDKBYxNgbYQDlOmsribACfhM3p1yNfs3XcU9gWxnbuzK+loRFtXcfVYpDRu3T6bv6hD0kHDKe6i6CSeVNymqpaCxx8GOOOXrfC22uH3Wq04GQ/iyaNBvPn0SZyfTeJsOozLs2mMh6U8OO9urj37Z7tPmKwyWDKZjDrW63GwmcTU5IhoNQsBSloZq0Cl1lWhSCJSFgpFJ2R2iDQ/atkx7IVpjEjS5tENsQmTZsG7h12sF3eBfXh9wJ6Rbttjm/AACFbVSmPWYTOXFQJSe+zxuB+dfk/r0SC9voCQiLPV0G5e96MHYKZT3PhZ9vVeLGao4zrE5J/ZULftmSEJPUWCjkGMU9s+qriySs7OAoKaRq7klKgjbkW8+9C45lff+/s1PxAaeIpDUzDKwVCzE6smHIRxt9amA8SYE0FbDrty8ywqgDUrnZiZEKuI0WsVMZyMo9WfxKA/jrI/Sios+aMUihuZySjgZ7uUWa9s9jF8oXWmrVpWsZuv4rBOfIKXWmpSAFZi39LyjQuWnHbrDSyVVvxbWtpjRyY0nRFBF8s6BdbAPkVovZJjwQmZGQg+udSyaAinKFTtIl5ttjE71HGH9yUeF8mzwF+Ml4rq3ki05ZAFPkFRFi5hursFP01gsTGXQQ+/yl4M4LSQCg+vReOIJc6iHqej1QZDnzTX5SGGCm8eyUH5pjLDEdov1pPzYTHnYaPAmrTVsXFyeFQR+1E2dGb/KTD5sJPXAV6e/J+MenX8EGjdFQitayevTl97i9n89CkHpDDtmfBkb6bYjGDjV0ev14rzk0F85Ml5vHl5Ek8uLuLi4jTKPiHLEdvVwmt5gYXcK/tymvXGqe8kL66DlaIPcCWDBcm2tX7Dq1TBsulE7r/PmKe1s0ZZlJp4NvD+Iv/O7iM/Oz9j2WNVDnkKb5WVwUzdc6ZEXNUYEx3piLix4N1ZL6ONydGqEtmtU3ZkvxBdfELx4WjMg4230FnQ7dj527gMh7EMinQgGgsxhpRcHTo2wMwWmS8GsI1dukMxZyT5MnloNB2UtDOIwn7jH78ePb765W/WPKTY878uFLAzh/LQ5OIcNgc58ChtWR2F6dE6/QQCYvDaFApYYE6tYs7hpMGst91HCUdg8Vj/jvaZdm1xN48thWC7jm21cAFipSbj3l0UbFY2u9jOlu4gAOMoEhCvaLmku+D0MiW64bk0raNewHTOMrhj1aso2emK5K2iOwmNKzAa5bhsirdUrYmBNBjHoejE4nCM290hltGOq+VK7Ew1vtwU3Kwoqg2TU0Ikm53SRpIbqgxTjTo8mNlCKmtkH/2yF/0umSh9gYBOLSf6r++RRutc77/xK1AHI7s8QmY42ZySvuXlUqEwLfcgz0knh2m2FSexLQo9OSK4VcnzESxcpyqjBaPgVsIlnc78dxVikHQYmIVeCNXR9Li8l+cnkUx/TtGIOzE2JV6TUQzFwjEB42EnToa9ePtjb8bZeBiPHl/KuLffw9cB6rETxaBIUyhsHNPwKPyiI2wzvdlgZXMCN+tf4Stp8y/LerQl/JTa1vAyYrzjoGaJ/FhjZ8HQnC9MI8lUub0Bk1D48nGdilKHTkv3IaUohyvRCmtpl3bLedRb1NGQ8SBh8j170epBsIK6PVBBV3cGp0dF1qFN3ld4S+WlTDJTG4WXTzNrTcAoFKTszYfJcY13h68N74yvices5KTqJ3z3tx64cL/3pW/UVCc8EGjHLDfvqZuQuw6Vd0+hMCuTYqF9gVhxEK3ALoyw6//lo2CPBRLHOtjq9QfRHZ9o3kYsJqCTFO/tWluPnVyIlxmOYtUnHhRc6BauUWw7SLWu1uJOtAE+N6vocCNSCuxELa6RM0Q9ulvgoxWkwEr4CTvliPjUYBpI5We2iULCs1DoTBYw5BvCC6HNQDtiUe3i0Cvj2XwZy1Y7ZuA4TpPzGlKYSCPFd2armY8p8knCkFpPBFYqFPuM/6uj3y2jxL28S/gwUX/E/LE2M+MSMg0kqyYNa4Uep13EUnocOkCIcbBm9ypIcDjkww1ImSQgCoUk5/Il3jrnVOtgn7TNCtihtTxo6HnAaxL+SEdo0YaT5q2RJB1tGm2mNCY1hwOnnlfYjSaFLgXshQ1IrzjE2biM01EZTy/PYzIdx6PLs5j0u9HVZ3OcAOvaou3xipsji0KpKG1Ca5I3fJSHXiJGjRueiI2GfBKLoMXf17arpaQ3600agNSJbvqaUvJyf43byGAazQehWGAPLbqdpNHTisgRjXfGHB/YmXsB+FxLu5kVvU6UI6z5KRLWeQgzEeEMzpG/p0ZKibzMexGjVI98Om5Ly2OuiwlygOl4oXIo+JoIZUoVsTc8DejKIeaConelbsWXf+dBrsd773yjZiZRoUBeTGXDkbuHJJxVTSGzEhGFaOs4jbVqZOSwDwVsO1l88QBIFOZ8TlBafvjhkNEDvcdQDDd25DwsVNrnH3wgjHq5mNuaDSAOH0xxKHbR2u2itd4py6PNCazfq2htVlFoDFIQhC+WMlqEWPn/6RByLao4AL3x1qeIfXiA0ltm1IC5BVbkWW6tbgTYrdlWyCPiEMdOO9YECrc7cbvbx8tVJVn5XtZzniOl/6ALy2KhmyvyEvZsnvdZAWoEEghorj1swLLXkQfEoDuM6WQa/XKg7E+Sy62raOnkd8q3oDk7hKeeYwE3hazYHGfW1VoZIUeFKWcBZdMhOr7XtdLq8LMBumq9/NpCzcnZZnoq6So5Ewb6PA7xMjRAr6P67Hepk12FJB/TwtwHnWDaHvCFDU6WxTEANye9IqaTQTx5fBlPH5/HqN/Wf+vyC24Sid6ymHeWhZbN6U6tUa8pFBkybR8JioRB5kYc5tVvktoUNuyQH9ih90UinygON2NvFubJ1Eg+JjZ5ljcFYctgImKlYk5j2YNI7+rArV2CbbzdoCA24Y7IRA5UraRlAWgvDTAHGw65C+D+YGzTGA7pmUnSmY12msKXbFR1fp3EMdjScChyKFj97M2IjQIbwxuRybRmreNLv/kge/S9L36zlmWXcAXLi2VBxtggfnlPGwqksprp3MenS7PdnmgB6TQ2kKFE121HfzTUnp9NB/hHd2SMoouFP5kWxTGWi1k8++EPBbiQ7izknWwLtB6Zy9Hih8I2bFVFa2tmG7+3UeEx8yUgY36AwSVVxWyn7ttzblgbvQHsTKL6fBpbnulVpmZ+qR8t1nFbltRoFQnTZ7d0FUU35vtjXK02cbvdRSX3a68fKVVY8KvjyihGZ4AYLBPYVkMRxt+iIVzBt3FUIWMJKeKDoozLy0tdw5K1tZiUbA8KFRlwAtakjBXs+MV4xTWdDox4AkDV+hjz1SzW1UomwZLDK6zJbFRtjCyNVKFndNkqqd3YucxSNJvzx8ApsG/jNLVeQqxBnWqAoamDERiWYbqJDcAgbOzjVJwEFPrhBrfg5S87dXTbx5iU3ZgM+/H48Xk8vjyJybCIER6bxTH6JdsV4xr2G8l2WvoI7rs1IbwgArOVHuafs9NtVp6m6DfjiQVxXRVd+YYR6pwYjAxkEsQ058Y4lQNzGgYwHTBeneZsyKe1YOzA2Qr6gDtLsWrB9WQriaFu+qN2LN0nn1YB3xgHC8XiPjD6MR45ezQD4++fbwPWLhD3Op2UHohi2O4qp4b3m1uNDwoVU0l30stYJOYvcpTREc8A78o7v/l/vsYo3n+H9agfPHsmuqugWIBRaE7THMzD59BVJN2eU52SpbxFAB1O0EYOLfMau2WNRpPoDEYxxJ+iw0hTxGDQi9XiNl4+e6FtimTqUJyxC1PWaJ7GmNNwOm520apWEtS0d6voUMUpGjlmeIwApLM5i7wm0/dRbZpuKlwKCDuumD5ZfJHM3NR1iZ1Oh/z5mgWkBDZmGu4x9CmKWFAolpu4hbOP9R1/p9NxUrXmV584+EUARFkVqTBJf1cxB02JphXmHpRlV9wLCsW4HMZkTHgwJ0w7hn32++Q4kEEJsmDJM1mvls17HoUwBqgH7X6736mbAKtYbdaxWG5UVFarlSMjxXg0DRjgkxGJtaY4J5lrSTCwA2jM+AP/aNaSfsiEjvjlkXY5N08JhlqdS8ExwCowLgkkClzaUyja0QPUbB9j1CtiOED3UcSnPvlWvHk5jdgtYjrCHR68xglpkrWrEPH9MmO04P76n53HYRCzcYd34rq7PhUW/W6yljkricOwGREuZN9Ote5NHqlafwuzFIglIZqT0EXhls4CY10XCtPhsRHcWOG8gy9UMZUIRGe1qcCszKJtfDjsBM5jAncjtTgKbOYeN6K2ZtORPCKNFvlz8WxoK+JxQ0HWFMDsklwdjOEhl5cpMOxfOu52EV/67T/+twtFR3mRaqu4QIwd+ElQKPTFMPO0Xb7k36L/Ou5P4J/aKr/oNH4GAbHqp5vox3R6GseijDE4RccPO6fCrlrF7TUYhc11yd08kh1a0d6aKSlO/AZGJnyKpcxzKRgdkmwpGpk6DtXVaL0LhuZzsfTyxFG7aC6+UtOTeNSQdbwOM4pMoRDWkU7j90i+2rRjrCBPFUVs6lZcLauY7w+xgpma5iFoPTY7Z6Dw4rH9oP1sRg8Vp9RGeF2X6WodKn1HLMRxfxCTfj+GKrCkqxXR7/ejxKFZKsFCJr+0phpdhA2ICkl8VAqYXIh4wRebue7NfLGK1RqL+F0slzMVaOeBhApcM3rodwHLdFcupkol09jQJJU10m0KpNWcKcNM02LTu/kMWolqD5KFgpXkoZYGxLJ4hy4zegw7tP8EBdVxfjqIT3/ijRi093F5Dq+CggP4yarVGIXbWFvCtdobv1RZKATe6eOnmrjhTeT45BfR8nLMmzQStavodhiPm87IoU4Uh0ZopTWyDIRMFVAWCoCmkCqKigtFY4ZEF6KxDbtINmSsRzUGuNNl8yHDIDqK7HJhprpJs+OVxuHGpCu5QFyDRobg4p0OYMJtHPgktkBS5pqlnCjqjV+sCgXdpxcJYtS22/HF3/5/HjAzv+COggdUhrEIk1hrshtnLpMWwFJWTka8KGhVKWxN3iF+EXwDyZYAbtAq8EAXHXHkxcdoUzDOrAGRWWsrZrevYjmbycodZiDjB5jEQSxNUGIUd+4oDmvWSrPo8PWrhXgULSVDOwJOp0iuN3UqCNh6YDbTxN4fiS+0cU1yEO/bUM5oFQrdbHcZCgEy3pe/H2JT4IHZitURWflW2w+Mc8F0ZZsH+Cu/TYoq1yurdYKZIvkIifaf5xEm64QXkK0GCe90D+NOV96cSK8pFgTv2B7eBYX0rSJBt8byHwAaRp/IUojKdJwfYrWdR8V8DFFsewhwjBuKNGzH/S7W67W6D5v6mPQl92/hULZEVDcQexUr/o+xR+06p3t2H/BTcKmiZW/ug4uM/66pzc2mohvD0VD2AQDIEKrKTisGvZZIVr0OvpvbeHxWxsefnscbj8/UaTD/A2Yy8sqbQ/caJiafY52pXhDe7L3J8yhlJeMHDlLqoKxfaQxpuF7NBqTdYbvil0wp5i13bB5dTJNW7qvsElxccUEXVVw+mhRemyZxaXwNHUyldT5dJkbRgJm0FepOzIakizG2w/OcSlhlw9pSAN2RTZUYRQDYk0yWvCEZ4ag7SiMbCftRPacoEMGcuCLpgKSJI7uooKv0epc/8+7v/snrQvGVn/97dX8Ar7wdvT6oK759HjuE0gOAKNuj8aMAn8hgHq0e7ZYtzX1ay0mAI4FLVzb9GOsSVIwtHqg7uaZE1K0WdzG7uYkdwA68dTluQ9P1haw3EFSguqK020Sr8nppv1pElwsOZsGuOhPHtW3IzgDchU0B3QWfnbab05FcUIOfprm+Fst4RgPNlnwcEpN7s0Stj8oO3dURm6KOTSvidr2Ju90hFoxOPFTtTlSVW8+tVo/+mrRy2NfZ5r9RVgJS2Xmbd3mAWVDRihEO6N2ufu93WRmOYsCqmmvJeIhbmujDrCW9NoVDQAHg5oLKy3CVXySDy7jEvAV3HH45KIjrzSYWq2XczWZxc3MjYt1ytXCOS72LDb4JiLqITaELU6HgwTS4id+Gnawg2vEiWLugLidXbTpUIApBsNKJZfJak6QNsxFLAXg03EcwCorAeNTVONKpN8IsmugAACAASURBVPHm5Sg+cjmNp4+nAjkBcx/YWTqUqLG0K5zYZZMZXvb088jPLj8JXvzMMfFc7w5ZIxGdAhL1pHRbtUmXhnrVAi/zVzJWUic8hwmvsVPe3F1QZLncFG1vCJE9yEIBnxKuHetr3p3mnoLlyS8zvT20OjZ3g6UA/2G1qTRiCm5OWnxToDwa8hG5JxDc6LKMP8qvRCI4U9Z1SOaGxDkWVvvimSKwP9rxlX/4/z4YPT73azVfiA9LoeBkEojJ2CFHZLoM52KwJpUMPGXFWpGmfyaADQguD5YSkdl84L3Z78sIpyynCgNiFOkPSutCDpUIV9tV5oaQuYkYjHGDfE28LjZrOVyJP79m/1xFQfiJYpasaLXVugNvBCXWAF/MuQNXU9LCyS9VJohbSHl9Jt2XB5sXrzH9gGmqhEawW/k7sAUBwOyoUMyPu5htt3FXbWMNQ7NuReX4kFQMsiY194IiwQ3g5efEgpnpXbWTpxqHaU5GQMqJsll7MR2NYzLqSYtBRyGeC9yUPH3UBgtd5+RmYwWulF2hZlPkylCaMxXK4I3HHLCMgHBlDIOCsVmv4/bmRlqbFy+fa+wgZR7yFrWPh0cUKu3ymwrauF6z5ans+SAhL0AuBc1ZlhpTSSWTxb27AF4gqTcLthisADls2GzgcLaK6XignNNuVHE+asfbH38an/rE0+iyIWDUwmIgJflKBk0rt522Dg6LFlhtuWyOPR4z6GgbUVgjgqMrkl1/OobZn8Lgc7My1EmbGiJ/2SwW6qZ2zqtsgdUBbMpuRhiH3KcokolXSQoBqHg46PpzrdkEapEgzYw9TH2yZ8ckQNnRCsqyzW5IOJXS6Kzc1s8jNxIrjzWMwPYUPpdGIY2UQJ1L0zWnUU+DS8Gj+N0HheLrv/JNjR60Z6R4ib7JehRdPBc0cQutRCkM7Prhw2NwK9m5M0jxu9SKDcGVik1XqklnhIyi1yfLAaHZyEnpeiCquHn5MqrVRm7caPzVCsNkw9GDKHi2ICju2FGrUKD1OMiPoqbt23pMaLQLYt2lRJhTmv/NencD4s/4pJQvnwJN5fTO3Z4PkjPXbRUKUc0l84WzSPFoyblqzqy/38WS9DRciiAs1SSPWefBX6MyG0DFe6HQ2MAD6kxPIkqMLDOXUuXYeFBMpuNR9Ls9ZXGejjk9i+j3kOc75sCFwn6HnKIuFGbUNlsrqWLbFJa+mKVcE15OnZtShnqeFwaTjsyb9SpGo0H8m7/413F98yrmi9uYzW9jDREO9XDGNrhlNegrUpu2InVUh5VXeBqz7NPpXE7ne1pu4BFMXYjiC63HAI/gzzgglzwWwpBrEa167W1cnnTjM5/8SLz5CAKaDWL082QR1jWRNR20e3NomngC37/mhcgckoxC4M9Ia5Hbl3s2571wjhErHdmFc5i70aTZGbz1jCpuEVT39k6cIMYUuhlFF0Cf14jndb6iHXXwumvTfe1546gvY+hXwjfL9f115LPR6fq5VNfoDZRNjRw+7C0Vz1QvDYPdWcn8SFuzzCVJDkWjBzLWk8JAHbiH+NLv/IsHGMUv/tc160seHpiKGM7yopNz74wPB8e4czD3gZtCgcjjw/mk6SxFhZSnn/gYhUYPCCzl4Ex4hdejffH8IVBfPX9u8gkKUpnrevSgQ2nhKUjR2K/jgEhsawdj+BS4XrWwE9vCzkxtY3YK7MYpbLTttJiwCvlccgoXnZU/b3GY9ur3/KxMp+ZHS0m2x4NdHAFf4Xvsd3G1q4LbW9URS5zBteNmDjTLTYWLZyEDe3ioZZWWFmYa4+SwhcmP14Rc02FZxmjQj/FwGMOyH+NBLwa4mZelFbgig1Eo3DaKaC1RljEBFTuFvzCCWFB2vC8sFAnLiqVHSW1MA47xkjJv82JfvXget/Pr+PDZB3F7d6NuDMKdryGHgYtMY1RDN7aHQyDNid2ktJQAdE0/Ul3i5tQGI5ABjI2WwbeY8e2Evo8uqVndiNGwE9NhEWfjdnzsyWm8QaHACUrPn0Oljdm0tFKWiNS/mbKd97VhZQqYTUKH1rPCNbIRT0qzHcJSYZsEJRVmTIsEWtIImAdi2r29V0W/aYNLGYvolnQAAJNe22oVLU5NAr7EOhatmC/mAq85yOg0xC3hcynh3SQ8//3EW5Tlwv3zFkQAcgrkzHTl2aCb8DoUtzZZA/JMJEja8Cd8WII9mailrkrPiJ7g+NLv/qvXheLrv/Rrtay66SrQPsjiu6PNB6SrJkeBL8hcZXOYJkrtNTtNhiJ7rL0syR5glIppL0Y1iik8VzeB1mMwHMiQBM0IYp/dGvWodSREsWnvzEVjX688hHXsd6socOpeLaJD2wbxigf3fk5uXKC831clFohmTEC5kXpQEncQ6GSegGFxex9Q9GCzwQ/AfUgvNWHD7WOsj3XcbtZxRTfBjr7Xj/XugNJXOaK6oQVgIf2HJbw6Hdzf6YVXNL0QaxvKNMUDWjNdxGQwihGmLWXP3QXGxLBl01Jfp3QSmSRb0l3NlHKNFbaFs56jKzNj8Usyc0T0pHzw9aCJa+CQID4bKP5sdq2Qo8XyLp5fvYib2Y3Sz0hzQ1ciIVqa+QqwlGl2GqFANBM9GzDPXA0dLB68vZoWD4NNDxsP/kuGIhNY1K6j7JKN2lJK+vmkF09Oy3h80o+nj06kE5GxT1rNyiiJDRtdQnqHqENOsZ+pyS6eIoSJFMjWyEXCKd7NhqtxYocB2rxYZmuqEHDOchCKJ+KT2boJewd0e4zc/hoKO2teapkyswigo+B6ADDyyJGTAlBsJTYHMb/Wy030dE8gxJmm7hEjQXvR6n2PtUcCw9Oo2xDZXKSszWP08Zq0KRQ+KG3/6C0X/JjGESzlAa063v3v/vSvFgp+cN4VtaScOPAR5CeB5DWBHYEciVHw4aUWhRhlYRi/tH5MopO18/belP/m4CJ6BBaXgxgMEZvBgd/E/O4uVrOV0slZl4otqNUoRYKOAcASB6x1hHgUlZy3ATYZPaR0UuVM9Zt97r2lF4BjzEQyoQxJkRhLlv7eN70WkLnwYcwqmXU+9ACCZIgu6mO8Wi7juhXiUABeUiCQj5t371NGWEg6IuP9aCUr3IjSaWpFW+Qni7ugz3ei3+1Gv9ONy7PTGPX6EoXhWYoXI8Y/3GR5JKjzN0DoMJ/mAbK9X4GiUXRfz7Zce7k/pf2faLvyxTSd2bO2MyhB6QlagiTG51ysZ7FczmO2nMX1zU0s1ut4dX1jPEg8FK/meIkKjGG14rc7tEFux+fZ2iH5DPJVBVBwJ2eGo6nQFFlk5b3OQVkfFxej6Bf7uJx042zUicvTobwqxFD1oKFfbInUUaggGQPSe6jvndsX3Ru6DNPAVSBUaBtOhU9RjROyGywklksbHgv45FKGPseBxA0FXFRrZYeCEUlCp40N1WIvTr9HW5/kQiBUAPb7le4j7435M23pnvTs7+vY5PoakBntD79DxPIa14VChkuZ3sa1BPiGlSs8Q8B5HiIJ4nokM59F2IZwEGNr3sAAlPuzvvt7f/a6UPztX/5GLTKNbnZXhYI7K8IV44NaFh4s1lfW93OxrX5EGWcKq4xfUmehtY0IJNaLyHm7d5oYBYVioDTo1fxOYCYbDwoPDkFKNmf7wUUBf2hGDwAi4RIQrrbRotOgWMiMN52jeFDYgsj81iazqviZyKUpU6lmFpKpgLgnvjf6ENnk4BNQGx+tpLZx6AJiHuJmvY4PtttY57xIcaAoSG4v23TPrXRnouGmAbZj5/xiqbByPWlZCQLu8oJ0Y9RD5zCKyXCkEYRiDbbBzTddupn9zZT0L58e6Tijfbg0DtllUCTEutXePE1bNKP75XWBNU8AFF7+qLtKmwheDsDM2Xoed/N5fPj8eSzXa4nORK5T25t75Dxo+OHVUYhDQEYrQKVBTCVvZRnnZbHFBc+ReTj8XbCJXvugrI+z03GMyjqm/UM8PR/FsNuKRxen6fNo2hBFSF2GKOa5CvVAk6xN8wleb7cyoCdp/k1VaXJUXRCMU9FZMsuw7tbI0vLpywFCPin3vix7MZqMVaCPLWjzdNQAgzw5eH46Rd5Yhm30OIh4BrtdC+P07mTolaIoJKyt1WXzfq2Ws+ikg5VX+t5mZLSysTVDyeoMwJTcPXBYIFHwmGWcg8tiPENW/vcEuEZNSyFywf3S7/2V0eO/qdWaUpBVKFoCM6lW6iiExkO8olBA0+WGegQxLdVdhnCFpPDqpJFqlOzRvotG/0JjB2lk5JoOhzAz7+Lu5karUJyuFLkm56xtVCs7bosbj7XYfh3F7qgQInQebD0ANhUr2IwTcr1OWrncpUzAknuPioTnQzqhe+uwNJlxtfeunfWYILeiExVcDsDMoo67PduOKl6xppLtpU8W9uHGMsy2RCuhrQ8vdyDD7pmsJtDLgKm2IjxKnULdREl472QiY5fpYBgDOgES4AEyIcC1IcQhT7chqrqJfPn9IliwJqBfRJpOdAoAUDANFxmKiW3scr7WmjRZkhR5ujOddF5Th9yvd/Hq9jrWmypm80U8f/kyluulyHFC+sV6BKw05qCWXxiEA4eVcK+i5BPZGSNgNkgDfIqz6VJDwKFU76Pfs/fG2ekgJoN2jMudOgqChD7yxhN9RnURIqhB6bY0QwUyCUgmWLkQeb73gSCHMK2smySw9HJIDw3+m05oCQht6mIcwGCsNj/YBCDYwwIAPgvvDS+yfkYKBVkZWC7q1ZW+Sb6rAiad1G63cBtU8+wweuKTKhNFYeBuUykoSB0QUFIMIWqhFZIjnUYaiyF5uZfLpYSY1jmBUfCsYdRL6LKBWXdBJoSJ14Jkv+nGtP22DB+s60u/9wDM/Pov/t2aB+c+/QnSFTOUwoBA0ntqj1Rj7kFLK9MkBOOBwM2IDUSjOtRLRqI5QGYp+7t2OYn+GB9OgE3m7kKuP+vbeexRj+JgdHRcIGIwxGGy55fLNEllB3UQx9U62oBuTQ4IhrLJEm1s6pB4Yw5j1N2ErC28DBimerCz2CUC7Z27iTSyhIeyjBhHp/8hKgyFS9y2D/FyvYoXh460HWpy8f+U0UOKyJSoBWchmXGq5CR8O91LHgypsuXoYL4uO0WMATEHAwGw7NJHsDFxGWM12sfIhAcO8M8+nwIl+Ykk2ALl9hzepLNr/pbcX+hLiqZ8P61xaMxvNHnbJkABukmkU0tqPGSxmsfdchazxUJ8lOdXV3F7C+8CBi2nrdfiNkDqOVyJka/xBqVYtD0PIxiXhD3p/7S5vEQcVvBp+vi3FHUM+p0YT8q4OBvFsNjGmB/9WMXTR2cxLFoxgJdE99TB+LYfmPoy+6t8q3nay9yFn7MDqCtRGieqsuTd12TAsy39eWHMsYFyh2tRjXORxlr/fByi4Fb9wYlMo0nTE5TN2KWMj+yQGIeIQ4FOTyi2RpjUFCXWYfq5capmG4HsvEDcxsggaYQ7k211qzGEQl5vj7FZVDEaTDy2YYso054y5vNZdEujuTxzGj8PsGPd0dx3n6p6FEy2HL72B9LVIHWlMJCv++XffzB6fP2X/17d7G9Zj1KeQe/JCuXFwtlHlGj5Q3DapOIwuRXGFFwoxIyTZRzzNHTUjooCq9JyfBYl0YKknPdA8VvadCxv7mIzW2lVSkEQG5POIguFrO60CQHc3MZhtcxCsQvcr4gadEJ0I9LhCTTP1aeMT+0dLlwE9mhP7FGpWVUZAXeqtIJb2D9rzvcMvTtuou4VAQn6erWODyHYwYlQQHrDgHNXoXFM8zYYgPfoctNOW3WT9wFX/WdAvEljH5a9OJ1MYjIaR6+DqxOScnd1wyF6D8hqjryX9Zw4Cn7hVSQAv1I+rJfgPk3Kc6dOFVpgMipQzGZqmLqB7MI4xVKInIXPRe/YOsR8tVD48svrV/Hi6kVcX79UccfQiBNK+hi8M0m0YhzjABFO0ziNsxUB0c+UcU5rxkCcmvaVVuYuLMjIEXARulzHeNCO80knzoaduDwfR+tYxfkYMlorSkJnixC1nReM6yG6ONe+2Ev8p7gBir5yX+2tYcOltKrXOERhcxwmlXJfI1XAZceaGTlcQ8lm5d9ux2gMw3goXIb1sxYQhQ2FmjFAK0tHJmnzYCGe4VbuO47qgLjS+liKZpJadjIUC3GWahSpVWxXM8VabFf72G/oqLiOdhnna8MbwT5BWIjwN4oTGawWlKnZVXiRDxXZKmIVz33jc/Pv6UK0MvdI8u7v//lrjOJXf+W/UqEQ2JWmKtzoZuOBG69UiWnWqrZdgI8t8g1wJqaghzZbSIhCg6He1pOzcxJoowDBx7qfVHP2Z4d9XH94JcGX8jh3hCC77aWbOMLNoMOgc4HMBTNTa1H48pWUeDgzq6RmSriPKj+EPl2Y2zCgdQAvpwyYgyqqPq+5AE1rKU7+1mtE+kFuPqPHJo6xaNXx7G4et60ydnwtbrJSuzK1Sqe0Xb49zjXOSzbbVfZDdmYmW7Uk8AKjYOMx6HXj/PRU4wa/aAcYW5Dp01kIrMxuIjeA95sbCknSPl6DZrqfPMi06QQAlyqWZuR5aJZxjhK2ANCYzfN7pCEKJywvDivS+XIR17O7+OEHP4i7u+u4ffVSY4AwDcz+jngo0OoyjjXCMe8o1RVKVg5e4lOT14ZrRdEE0JUZDqtSTuc03530i+gcV/HGo0mcjLsx6XdkxDsq6ZL2MRjB8uUa9hupncYDdQesFxXKA3DK125JPWwqeZKrFIdi5ygZwuT9iaM1M3bqQv+zj9HJNHgfuiWSBFMKRFFo0ZOZWNdgRyzTTcO22Oy1dCt5F2IBw+I12GnxpfzsssAWcsFqF3CVAPs9ih82+1jcLqIsegKe9XPKMg+auaEAz+INK7X0qKPZy3/OoUlOOaOj4PMXbS8u3JHyEx/ii//oQaH46q/8FzUnF11DY/XlgFi3urS93u4ehYaLq580T8/b2ut4taMgIG8T2PsDhtIH4ujdwbq/T8zgVKcdSkJO0Rc/+DCO611A+IG9RufCy7+tlk5/RuuhImK9/3G9jtYGQRhJ53QVB4Gc5CQobFW4CdXYNfQIgUdcELY6/djX5mqoo9BmqzlDXe3lN0GLRz9KS9rhf0dUrWMs6oi77SGuthCvDGIySGxBrIQdZFdieyMBSJaxN1VcxP/cjQPEcWqSbYG2o4yTyTSm40n05T0BQcv4hDw88AZhramxzsCTlIfylVAOgejjbEhkNY8cXWHR3m5QJGQg1CUrYy+xGaelp6ciKq2neWCchyHuEw+QOBL7uJ3dxXw1j+1hH9/93rfj+voqZjev5FKmUw2qd87OxgK8OkxeoTEPrUrBTix88otkbgNzt9a64iqworaYbYQVXruKJ6fDYFmGXd7ldBBlgXcHK0l+tq46MCjybKCM1VjpKwAxDYz2W7oVPl1jqZN2fPIXhbaeXhlI8SkscgODVWpK/sXjx9EfjeUJ1lVQVm5ZZPFnJ2wFJUHKUtExcaq5Ck10oYuJE89dsJMQlUQ0b7ZajswUjdssZg7E1WwZ1RIpA4RFe8seD9kpuPRmN8jYyHOXLFT1BoWZourmtrrOAjR1TjKWJSGPGhmHeOcf/esHhKvP/5c1ldHc79Th8wWTScgDiu2beBQ5fjiyLHkJGg1sZgN/wEIgjFUQlnWjW3Y1fnT6k+gNSTMfqKOAOLPbrGN29SqqhTUbyI2ZIVmTYmmOSGgnI5t8eSkUG2899suFTEopFMoe5WXV5wBBt4rL1dWsQK1BlWS+1sXX8CmrNN8o4caZKkXDiEy8XZIZulPB3qKuJGSn6Mfz5THmm31ssKDjouv9z3CfZOkJJddDkiu2TMBW3D24iqjZPSH24BST8SjOTk5jCN093cYw+sFERWBmh5nTikUEXKv1Wic8v9MxqVgkkYluhiLBym0wKOPJ06dxfn4ue/5hf6Q2E0WvtjRaG6OBocPyKsVmMyYSUVBv7q618l1V63h1exPPXnwQ87vrWC9nzo2F/wJ3VcncAg+coWJpZlKYvfKmOBA4RcHwWt6rOPgcOv056XTtfLqDRZStbZxPyri8GMbZtIxR9xhnk24MB4yMEK46MeC5wt9SrZYLHfiBPCn4XmZDWLWrjtjFXHhS+pd6xU9EJZ2O080xldEtxNPz0WN5RhCSpdxX1q9dNhiE+5onYtyDxy2xqjTKaaTdKXK+ZwFTRPwMOqDHW1gLvfBp4UAt2umidThEtSBlbC/3euWsSlPC37Vvxv3PpEpPR+Sf3MCNsZIGk4ugo3HmiYsipD0+Cpu7Y7zz+996XSje/YX3leuhDoI5WOnJDoBRBiZdAZyCNKexqMc3UQQmTvA93g8W+zCK8LDwYI0mU1mMD0bDaHWH8qQgXhA1KWw6QMu7Fy8FZnJDWcXRjsGv2FUL4RRHOgkeaPJFtmuNG7AykaMH7axE/Vj3o8pDrMZ606nhopUoI5UiQOtpRZ5OG3kc2sTFeASPDBfNPgydAYSrXXT70LOrGJyeRXt0FovtMZ4v6/jOD64EFlX7Y2xlSWecwxe+sSKzMaoGDq1wHYsn5aFyOqzvwNHqZDKO05NplDodUZDyMNJWv+ZR8BADJs7nczNOUXTKhMRg3Rri2m6rbQ9fG4IXP2u12cRbH/1ojPrDODu7EIFrOjkx6YhPDHiMCjSp2WIbEjFw2ImZCYfi1c11XN9ei0ewWi+EG9H1Edok3Y62BTxkzLlJcJJru7coMC51pqVpiiIilKfp812sWaVWQWqC92ppehH7mPRbMem14/JyqCT0x6fDeIP/jVNj6+AOjALFyy09RGIjmtVNNTdmZeq0rBKSOKgOUp8t1+mN2Yw69Y7eP0bPJ2+9IUmCPS1x7zJdXTb36fuir083I0vEJjDJpchuaz69tZ2BWSq+NixMdx3CFfTcpuWzCginPnQER3oe8GXZHWIt1fUqD8Yi6gMjhfEPFejmcARQ1Z2xVyvbEMdJ8PnYvACo5pgidi8/t4vo5//7B4Xivc/9ag0QRoGgxbUzEWi5cwQclMOqz239Q4xCQTM8BLxwmZ/JbMoDUG13MZ5SKHqiblMkuoORwEyxNnkZW3Usb2axXWz0MKubQFuwWSo/RGlKEqHZdEPmpCSXYe1fQete62IXnKbKRqXCAoZ6raylaD6gxlm7Ue1WEiE1vgHeR8t2RIXigCdjv4ga0klxiNHpIM4vz2R82ptexrc/eBnff1XFX377Q62+tgQgAXjJb1DTrPfUOuAB9TydOZbeyHhjacdTgw8IZJqLs5M4mU6FWeCX2cPtiNWyUrphMFII1jKVMXUYgI2VHDwFXNTBIHhhCpnSICPnz+y2K3UXgM3nZ+dxfn4Rb7zxlqjhJLfJC7Vx8dI4wLU4yHvz5vY6Xl2/jNkMluYiFuuFgEc0IRQJOr9qsxSbdqt527O27pU6Cq3GPGrpxTQuoLEqA4m8qUlBn8YexsiNsCHR1VuHmJYR/Y6zSi9OB/Ejb13G5ZSvwahFsWU8MecBv0md5sILzKyV54UCtpPhmFwCK4jBAAzE6kBhW6PuEKCyiHa/HcPTUQymI4VjiflC7qs6lyZYCXDZocfeYthCkRHRtDTrWtTBNRaLOMxHrTBmymFDkJMZ1A6Mi5oDtsV4iWEUByA8ol206WQ3m1jNrjPYG7DWQLUc6SG6pQ7IuJVNmmxi4w5XByWO4YC0LTZh3o7QRRYkw7WO8YX/4duvO4qvfu7rEoVJbdglwgxbLhOtVCgAumAqUqnkfMRq0apRgSuZ70EhYvQQZHE4aqaGwMXqCllsOZ5Gt8/F7sdw7ELRK9px+/xl7HDhpgDstw4iZk26XanjkDkprSCtMVsRugxtOrbKAqEqUCgK5mPGIIA1pOTKuHxYKOwavTtsNNeCcptSnIG70gmgED1IoVsdtvH0o4/i6Ucuoz/qR90pY3Poxbd+eBWL/TD+9C++G4tlFbDaZasnyrD30syJ5g7gN0p3YaKRvKDoUoQ1qMbHoM8KtBePLy9iOMCYpic2pmTp5VinAC8eo4VOXln42R9kxWZIAjDovrZ9sx7EDy7/QJ7rdltp7UrxePtTn47Tk/M4nZ6782OM007fWSx8bTqV5WYZd/M7kazAcbw2q6PdbcVicRvr1TzWyzuNHxiybCjsFOzkLKhIpCu6gMMHRZvPJxpzhiaLPQkrmLfjPmjapLiyCI0ao26tUeMjT8/idNiOcf8Qw94xxmOuFUtXhzy1CgBbG3SaVKerntBt5gfrbeUFMfgnoFzmQr5PfjuK2ECKGnTi7Ol51F2i//BSGaS3g0HfZoCxmteEOEF3KhaQmkxqU25LirKSW+CIAzFETYaiq+O+SkbP5kZjA0XLeSYUigIzps1WxMNqOVdRxXxXhUKAeYYmJ0KSS7HXWEhaADgn2CzVmoAp0cFTcq818SHe+YPvPqBwf+Hv2AhSYS+WJpvCzU7ccldONX5Q+S1q3NgJOBSIKdTawA06gSadixs0HA+ED8gjc3imlSsz3oRE8+NO5iwvP3wR+zUW86vY7WBabsWv0JgBHRbsYYd+3yzN45GNyFIGIFFhK3aUMKxLy8dYJLlyrmtzZBEjUg+MRUQHVVI/iMwCUuMhtOoyZmxi017Exz75VnzyUx+P3hhOSSv2rTJuZ3V88GwWrxat+Nb3rmK95uStpIMQB0N2Z5wGtHL8M/TcBLxEcvFWhBkRYg13AQxnOgHRH8fpYBzjPiIwxyRAv+b6U4iUS6J4w0OsNrhULU3wkuDH6ea8nLpf+Gtq7jYYZn1EW4ExTy4fx+nJWYxHJ1rDMl+zRpTitFdKwlyBF213MV/MYr1axfKwlsoRpSJfg9wVxsPF/EadRcW9wyKAEy9t7/TQMvfqTeJ4sx6hkdfaHj8d1cCy+oNo9brCO2SOdNhFHwkAVv7FPk4mvZgM6njj0YlCjXutVZxNirg46WtEBfgVQ9XzX4qc7JbNv2r8PyfYUQAAIABJREFUQeUndExmq2jM4DMbYQHCGJR9y/hiJer44iQmF6dxkAsVHbczVxtXMv6+RIO8Zrk1TBKmewmNVj7VG/zOIizS2eBScB28MvYq1pYJdO5KVOSaZovMSy3lLELE2Sr2Cw5T7kdaN9KZyHZRJ5J+Hh0CWk4k4UojjsWFYihr/W3gVj4iiN8U17iLd//HDx+sRz//t1mI+YEr8HRkroVA4oopHwTQZM3EuPJYk69WMjsM0VDT8Ug3RtgJhWIkZuMYxuHoQi7cPSTnDJf1Pga9Xty9uo3lHaMGMBSemYQV8/AtXSgoELzw0Lcx4N0tNYJwgZCht/hFt8EPfdhFkcGsO9LX1fV4hav5WFHxdERmz9G6a22EYSyir+0yRmf9+MSPfzx+5Ec+Lun0vrXV7BydYdzcHeLZs3lczer4wYc3cXO3icVikx6TxOdx85n3cXmygYimbEXb2Zi2Cb5VWFbmdJyenMTZZBzTPoKwkUYFhdIi82csygB0rjFYgVy1KyIHytyseMZlk4HDsgpFRhYSntOHxRSIzmz7Px5OYozZcTm8h7+0nksm6u18Fus0+lmvV7GolnFze+vuA8yBkKbNUt0KVvUaF6HaK1/F7EtvNTKNi44EvW1a1ym8mWgIxec5Zb0c9OPImKsNl/k0bINQUPa7h3h0MY5Bdx9PLidR1FX0Wuv4yJNxnE9LO7fr5bfJjEDShO1sE+c8V8nESYc/ghf4JeHWSn+TEni/pB35h5bjMqaPTmNwMonNfheD8US8GQBsv/hpeScAMBmuqR+SgXBmnFip62xPQf1piy9Jvj63vTktUMTp3J07ZsKm9aWJLyt9VKW8eot1bO5msZrdvVbJcvjk6GPAyBsli9eoltZtSWIhta0DrZ0yZyaxKBJwTepdfPEPfvhg6/G5r9VWE0LXBqTxQ8qFgFEpQBMyD3iEvBaMVQgiSbs6tW5KEXfIrl/KQqAlvgwUilYPP4pR9EcTSdlZB1JoWPcsbnBV8sy0J5BYqWFr74V1urhQaKzYejQh0bxFW7/hdyPlCgNSiMFBBUbGuykFdstOfaLrsauQ+CH8jg9jnzK1jB/97Kfj8ccemzDVYWNCEncdh3YZP/xwFh9+eBe7mMbzq2U8f34bt3ekmjGbN0Y1nP4kbtF9WZxF2y6fjowTkKkLBCEAx0EZZyfTOJ+cxOloInk5LxBjoI1jWX/WUm3ezO5kMsPLqvhGWbollZxCMRzZwLfdjn5JsWAudQHjmUa+zhpxPBrHaDBWYdG4ImewVuD1CfsSfGKzXcdiMde48vz6hYRkdEs5rMVqMYvjnq7iVvO04ggLmj+KYrMu5qV0dKHYsGKSpttWih8YP4gChOZvd7J0H4NGvq2k7+gV+7i4GMZk0IrxoKMNSLW4ik+8daZCwTodgFYrvvQTNYkOqrjTswTC89/YJGR2hZiy0v2442jEbkdwjqKO/skoyskgWuSCPjB1ahzGZZbTAKFGLe4BYYH9eWByYlPw/6ohsdWlorLrIUyujV5qE56sqk2ltohVXhx09sfo7uuoZvNYYvxE1829zp9LfBj5ZDO+eBvmcIM0eKItAITNrY+IehpJsIYQEULX6yv/0/MHheKXvlbL31DrKmePmpa8i8l0IjKLJBJIrptVF10DN1Sjh/X3nDZ2ArJrEx9vBBYhb4p+FOUoxtMzJVWNpiP5LrJRmr26jc3CPpag6Wg35JkpzQGzWTN6bMSV2Cvfkch4RpFD7FdVdNTOMMOBrh/U1FOwYA3i6i6UOQE7Zl6IKjsTK6LmgpURu2Idb3z8PN7+8U9Ep88DByBm+zcATjqK7//wJj744C62h2G8ut7EzS0dxTZ2+6PUoALHWBNXVZQ98BBRJNXeU/QyAlaEJKWTt9rRH/bj0fl5XE5PY1z2hU+wfQJhl4cnY9QhYkkswGwmUFGbgrpWjusGp+1MChtx4h1qjTJ4fqAL6BK9hwwbGfHhIA9OQFM2IHQWAM0yeT0e5CKONR7f425xF7e3196wYExTYfxjopI6tSPZlzYbWm/I25TvW+zF0DSewcghJJ41nbo3o/kyQEpTZOWCtMlYJcKSDsPYlwDGHV0n3IRNTMfdmI7a8caj0+gQG1Cv4vFFP87GmAFB2GJMY9a327pEUYqYbPJeEnhn7e2D+/5nEW/EWKYBYNijqFjHZQzPp1EMu3FE2q7Mi5CJkHNXzbsxkJldS7Mihezlj+J1cYZlN6OFTG0IoGYTURfR0RhoGYDCmGBi7Ih8bDQZvOYOFCr2hyijHZubWSxe3cRywfVvugk7umGTKEBT3KDcvHAoyE0+/TMyXU9K6fStEBapjJddvPewULz/ua/WDmtB6EJKGB4UpuDyUNl1uPF3tOBK0mGdzvZAtJDIuR+cdgKnoBhLZu5xpjeYxGR6TimTmlRORYdDzK7vYre2uSuKRf5dBflKxceuWbF9rf+g62D0kK0YNv5rHhoEa5UvijQGfti4qOI3yDrf+/ouiekkp9PWQ01nT15GjC668fa/+9EYnHSjKE1lpQWDxblHL9IZCZ/4zndfxGZbRrXtxsuXtOTrWG+8r5chrQBebNq8i+e00I7dUGSuRO2NyLqMF/rxxXmcT6Yx6pbiOdhvFKYiPwLEqqM6Ctaf8+VKBDatVste3M049VfCWXjZ6EbeevNNFWGo1j3WYEoStyqQroJCMh1No5Tbeql7z5gzXy3j6uZaHcVqtYj5ch7bah0L/fPa5LE0uFIhB7fYVbFeL2KnPA2j5X6BvEYAsJXtW/pDqP9pGLyIw9AS0T0BSKpQgMeh9YGhS6Foa/SYTrpxMuxEv1PHoKhjOmzFG5ejGPQweIFcRuI7pZXuFnajcy6kd1KXYoxEepZGRSjaf3JUdZQCPNex5YVCrHc6jvJkFN1xGQeZ2BKLyCaQFp4/bhYk30fPY+Z+mnDYluMZ74N8N5ucEHmZ2gOELQMdIB1VWY7UQS5XK7nFcSHEVBa3KPlAAPdcu+02Ru1uLF7exPzldWzw0VSCe4KxkinYElDDr9sL8ZroHBVfmQl7tgnwZwGnsKjP+N2X/uD7DzCKz30VnFyUVFaXnP6mcVqHYBMU5ifmTyswmR8Fqgtooa3bZtyc7d/s8uv0o0ZhV5TjmExOlT7GSIL3Ic3P7OYuVnfIy1HFkZi+1zaDG7rln2WsC7HqaMbmdhEBAsx6Z3eQAW+bz0RHky0mpZw/r5R0ZOn5YNCud/OFhh2KvQw+E7tiF5/96R+Li4+Mo+hjPd9E1puaK1JQuxff+/7L+MM//L/jyZufiWiN1F28ul5HtTFXQGuojAoERJTLclMo0gWJTgemIC8pN2w8HsXj8/OY9odxOhqLrk2BZQMgw1hOe0YPkO7oxHy5dGJV2g3O54u4vrn19e70xJP4kU9+UoXh6sVV3L16JlyiRw6IUrA6cTo9Ufgx3AOYtyRoU2hu7m5jXVWx2KwE0MroWPjKIa5evlKxAmiFJct2hs3V9asXscVbc78SPV4AWmJCasW1InUuqs81/p27ErAUKU4lJgM09gtIV7Festmic93HeNCSkvRkUESfk31fxeVJPy5OujEdskEhTIlRDUzDWRiMdrpOzOFygLIIi05Z60q1D+mTmTsoO720oiIMqFXH9NFZ9E7GceRZZZSjO1aHzHo0Faj2VTT2pZfS2IC2RKqqafn/gOwkwZ7s7awIphtq2Kob1v5IE8RLqiyXkAuVi4U6pGof/bodm9t5XP3wQ5Vj43AetxofTBUxRUE4cFp6E/2zXckbjwyBqACqbF7QysiupI53Hq5Hv/aL72n0EIlEs7EBMqVWKX+D/4ZbDq2UufkCLEVQse8fmwi7/5jGrZ0tFTMDiik8g/FZDMcTUV/7o4G4BOyr1/NV3Fwx55IdspLkfMccnms7CgXmulTS7ZrNyCra6P5pzygU2320dXRnwrpctGv7UciExsw7MUsPh+ioe6viiNtznyCfQ/Qm3fiZv/nXoi63cWghr2amT0q3KK78PP14+WoZ/+s/+eM4u/xElOV5fO+7L+P7P7iWmEZ8BNHCzZcQhz7BzMYqjRvES8ZDwYjBgzydjOONR49iWg5ihP0dFGFVf/YifrUYJygWy7Ulxmb5mbtB5zNbLPXvYXFOpycxnU7Vpq4Wy1jf3dgRCveoFKFNRqPoa6OCZ2cJxCegermpNJJttjhZGXwUVXy7jg+ePdfJw/jBSwmTlIfp2YcfRFUtYlXdqVBwsGhlrutnD8gak5/sNCT7NrEkKdx0FTY4osOT3QFpbFDKCRxu4dG6U6G4GPWjczjEoIi4OClj0NnFdFTE2XRkxy2NdDsVYhG6xBLmWeVFQ5RGoXCCvDpMeZO423QsonGGfbuMQ6cd5288ibrsGJ8Qp8hqWrExsY1LdWzj4i0H73Saguru9UJuHBr7/7Q1kEBO8n9jAxKpgQORYqfuHHCeQ4WG2P4RMltKMLNd7WN9O4vl3TwqDhGZBrvz5/8aox2ta+VPggWiVcf3+ASBWxD0lARv60RZJMhnFcLVv3nYUbxfK7iVHwSfRfAEQkioMVjiyeq5nzTb7CiaF1DUX0xDK31xCYuknrTdGh0FIiGcmkbTc/lRUIioyDAzuQiE/2yXO9vE33cUsP7WphHzUpM1mlZi4lccbcArPQzycfgbSTHX/AyqnsRsJguhv5wknGz8edrmVhU1WoFxJ97+7Ntx8ZHTOBRVHGBuyvLeLyP7ZM3b7W4sl3X80R//8+gOLkFg4nvfu4kXLwhXtlmuCkTqX/QZ5StINbeRiv0Y8VoY2li3KOJ0Oo4nl5dxNppEyQnfs75G/qVNAjoovQxU+D4UbLe0/nwkbbl4sIaWuaos+AhY2iIVyiQ3TH4h+FCAQqxNuhoRpLTyi1hXgLwtaTb4ipsN2wx8NJxmfn1zpxOQ78NjUVXrWC3mMV/exmY7E5OVgimQMCnTkkzT8ZH5qkJqezxdX7vnyEMBvgh4EQQ0pZah8cE2LtB07OPkpB9nOH5FHaeDUs5XZVHFyaiIQdlRh8RLVxYQ/szTIJ+V54eDBe8HCoXzLUx3lrO4RhHUl02YNe1IXyD34OIsBmcn0R5A4rKPh/4cGw6dugZqBd6LSJU+nplXa22H2ZzNVoHT2yYyOuRz42E3Kg4Rj7zWjih9Q7hbMokFbNYx4F3dVDG/uhGlmwjJxoKgAWT19/lQchZLEWAWUMBtM1PZYm6jU3DtenHI7FVb6tXxKw/Vo1/7JQqFqx7ttfQZKAAlTWaWaker5zUau3y7LGcnoVUjqxCDmspBTJQVURVEK3bzg8lE66+yP41eOdbLIMS/047NYhnbdRVLMQnJY2SPvk2Nx06jg7EGPvzKzld0E9ttFHyWxjSHQgCVXOIxZzDoOnGZeOBAlbUtgIvB3FjHrrWK3nnEZ3/2M0HSvGnrPabcTK6CbchpyIXtxmp9jH/6R38SveGjqOtRfOfbr+LlVRWrlTUCSgcX9x8Azyi6XaQyEAZqC0nZ8FWkeejE2cmJRg+8MinKk9Ek29FOVNrkNKAbDxJrvXZUFGfAUfNtTZYhogAGZ/ozGjRzu6qwZxnyHERy4yHoyYEM0Bag0UrYe9k826A9gUx2RWfzI5Bta3o+XxvAdr2ygc3d7Dq2xyoWbEKkl3CQkE7cpGjrxGQVKZ2LdSC27e9oTCDWwWwOoZ0GB8XK3Ulyzsj09HIS07IbZxjG7JbRbS3jZMoGraMYhH4xiGHZjrLPi2irN+wMeCGa1DatMTNtq5lBlNYlMhQvFPcK35KI0zceR2c8ImtBK3QlmTfeLnpnHH+gs0gzv7tXuljUpg13QvZzDVdJLlP247BNX8rmmnBrmQ2nulXU7bRPyA0eHUWPEYJMmQ+vNIaIx6TMYLJvvXiQnF80TZ7f3KTIX8SCPJ61w9EWAXTE4qrz2eQxapD2C//wgcPVr/7y+xLUw6GQmzOU4S5orBWICmYVIuuZW2ej2HNJBKGF5LQgZUqbDxtxsG9uCkWXMBtWc4NpDEenVkLCuut0Yn5zKzcreAFUNx5QdvIwNJWhoAKAnByPSQx5j16hbjYyBBNdFZwk/4wEanrR6Zyd/0n+YyFFqRV7Xi0eoop5fOLH34yP/djT2MZGdHPT2DkdOIVcKOSs3erG3V0Vf/LP/jTq4jS63fP4zrdexssr1oiu6LzAtrojdTvNWRKzQO7O9RwNJxojZMPfL+Py9DQuTk7kaIVZjcOInc/hBahFw/gpyChVYwLbHxuy+sV1UFMnI/HUceCjoaKJr+lWRVm5l7g/4woF0UPHGleR4lYr9IhjTos5tkaZ1QKgKxIZ9n/pFQnbk+3R3e11bA+VOCh0IJjyajrPLZNGF6VnW7JNB0rXwN+1LRyndI4e+DukLRyHj+QB9T56BBN32HicxEmvF2ewfatZ9Nqr6Jf7GA17lMvok2ubWx6o9CMA87Y5LThh+blI35AkPTUEZzucuRujQ9vjNPb4IjqTUbT6pQhY9hixGrchdjWUTz1nGaSjrhYadDpNmNDYuJB5yyHH/VybCkAEgJW7OKFAdOhcF3ElDVSliI2Ywi7/arWJm+cvoqwp8nh6GEtztqivqeIFc92soCnZSdjtS9snuuf0ojiSAxJ+76HwM7r+yu/8s9ejx/ufe0+FQgnmPGj4BeiXzVwFrMGrYKSgxdVPmC9wOi0rd1RkKNpU+1GIvsz4MhyKdUehGAwJAZpKDckJ0e924u7VTSxmc3UCPPx0JXydCoMaLQvMpZBxTRvJOVoPVqiVlKNeieL16HWoo9vSE1PrOOv75egNzTs9JbGX38Rd/NTP/Ttx8dYkDpLcps+gTmOi4qyusytZEZuqjmfPXsX3nq2i6F7E97/zKq5fEp4DqcscEo0YMii1mat+LsDY9jHKQS/Go2nstgBGnRgOB/KfmBL6U3RjMh5rbdp4T9DZ3Dt588gc2caw2/EGRdoB9CJlX+0n3pp0L1W2/z7d8Xco1E00nQWqUtmf6UE1KUzqTdHZGXMy6jAfUJisFMJuwRxrmjiELIoEneQWk+TNTOtUckAoAl7hpjpV24SjDgPWl3hPLGaztPjDrMUB0IcOLbzd0dR20/nJCJdRqRvjXjveODuJSacd/agIT5D0fDQE8yllIYdGSNGBAnwNZOLm3e9zXZ3Tal6HXdo0vcmK34poGw6jGm5FZzyM6aPLOHYB+xsE1KxMswpdNPzC+yBoTH/rdkYnqrDSQvG7XaQgN+o1UpiSDW10uMqUGGwjg6GwyEsXLr0H6X7fZjRcbWL28lV0anw56SoOUnxrnoFlLfKV5f7a9jRh21lA/PMzBtJx8Gw5H8ZOyCanff53HiaF/fL7dSMvZw5nBHEGIitOgA+EInYyviek5AkujoP+t2m3NthNYQwgaNGJ3mCobzucTuNkeqFoQWTnYi8WrVjc3cVmCTdir5lX2wNJsZGX+1SRZT8My+NSL54KBLkfjBhahcLmczfC75x2YAtW/lIkXEicReJTpdOrY9uex0//rc/G5Ek/trgatTpRdgYm0SjC3tRs/l6FBVlVx+1sFc+u97Gpynj+bBEvnsEiPcZ6lbkW0HKFMsue11koWpeyfycMui+6MQ8IgOD56Yns+fudnvQYjGWT4dhMWO38TdYpdPP7YgXqvqA9SCRbKkYcnynkNfq4SpiCXhh2h9yn7CYYiRgn+buNWAggmxmc+V2O4kkOci9jkxOeB2TciJga6/v5/E6rPHgUN/NrqX9f3b7SuKI4Qq1JDbgqfEk+q/ZQYIREbs5/B3zUd2n7+wjkk9+mtURgYOcXp9E9bONyPIzLURm9ei2mZr+sYzIZ6ITsStDIbN6JXscjiDYiBGWp2KWPahoxmeTnTkHUfkUHMHk4roLss4u33oytGHJooAAV3IPIvyoFbZL/Z5Ohw03jqrdgKgCaqJzepYwNuUlZym+xIo+zcQF5mlAgJYiDmtxEeNqtjecbqwXEkRUU7gNmxi7IFHl7yuT3oQPUz2Mw2eY1GQIkEFfGj86JDbrV9MzNIvKFhyHFX/6FL6tQKGkKwgrRdDwU4rVbOwAxybNjClxkVGNXKj2EzT+raJAUhuK0HS1GGPAOpNND3LdPYjw5jz4MQm1UWho9NstVbFZr8Sa8OUnMg4ddRCrMezkd13awBj1EPCOMwuHJznr03/NL8nrjIWYnhQYGZ25AeoNWFKNt/ORf/0wMLmi3mGPLaNecOtw9x8PBKGQe59SFM7Hd1fHDK5LbR3FFoXi+jNktztQ8dD6iBB5BuNmhs6Cyc4oC2mEtCODo7I3JaBjT8TiG2N31+zHqD2LIVki5r2aNNroBTqRWjVkuszGnrk9CZZnWYA4DdRjwUTgdxfFXkbFPp0ZFNi7p5M1MLhcwYUn22kTThSck/66x3JMIUAcAvowUuTKNYHigwTFw5EbVuom7uzt5V8DonC3vRNKSRohCLUwFjMKUb4O+jb+TcyooFPwuMppO6sZp2yG+w9YhLoa9OB8WMSl5rCuZ8JJHiiKYUbMP10IuW8jseWEs/mKMxKRFknNFP4JXpWeEGJV2uvJhSAPAriTi7I0n0Z+MYs1YKZk518nycr12AqvdUWj8SGyMjkKelmljQHHADRvDY416aZKsv5lOcYKc0lEbYLRALKb8Z3A2xwhwcCosa4UtHtfRHY2oKkWhdbxS4lhAqMPC3IfPaud3498ULV/blMagY/WvjF/guf/Cb/5fr0ePL/78l3W7Gu69o+lQktJdmDhl1JbiliYk2iGzaTDgJCFWItpOK8rdMaQmduVlKZIQhWIwxLZ/EJPxUH93fnsXi7u5LgBEK8YO0W2bLkF2/axDmXw3LgpiZToZuuFyOO6wcZFOYVHy5LXpyNjMBqeoi230To/xUz/3mYjBVslO7aM59y12qBQOlKT1PjbbCruL2B86sVxt44MXtNv9uHqxjGcf3sXd3SZWa3gOXMemrZRNt351OR2gBA/KGAzHwoJ4gWjBT8cTaV4oFlj6n52eqmDTWfCw6rkRIAshyHkOIjLpULJfJ6NG88D4T8N58QZGMurstHjhZcabvmyc5Gyn6o6ZtN52OOjZWxnWlSbvCA9pmIQZGShyFFiI/CP2lqIv5yoWkLXmi4XAaUBRuhzCoXiZGVUkARDhKR2oGFWkbWii77zGE7EPG8L5PN66mMRjiFf9kOHuoIRAVqpQDPpF9MtC3QPFFJm+ZOXyTOUiekVqezuT7/T9QVSaFXqut/l79JOsik8ePYreeCiAW8JBjRx209ZGg0OxiWgQj4IOydoWdUnoKDL/E/JdgR1hY1TTvKW6T+7cLJyzApS+inGKXlLjdZpZy7QGsiHU7aT5y1eFDnPPdaNjdVehdbSU5R6tWLU7YtC0dYGaWmVD5XcQshLdjvt457f+6HWh+Mrn3vfGmx00OgHAMXEgsFGzDgD8QuwzArrwrBQU75dS4waFQm2cfxi6EK3dYA9iGUYSNylY0wsBmqzXcHfiw6BOpFBQJelSGBsENmangHmuCgPUWqjbKkzeMfOLsUTxg1RdoeXm9dtKHqAVWQhmOLTfELHMZa87VQwvWvGz/9FnY9Oa6aTotgcG7LreenASAULSkq83MDrrWK128fL6EIsVhKZV/OD7r+JuTmShTXBkdIr6lgdUjkq1+QuciATvoknQiOfsTFLLoW4DZJIOdXZ6Zsem4VAsOvEyZLbCw2KOizw55anRzLg5JIgCbAdwCrb8KJVCZf2JnnF4LjwsdVvrUfmN6GPWUSn81n4kHDVsReRlKVqy3ZK8AbYxDQ+ZwcGddAkIyHbHrez8ccK6vbuL27tbdTiY84JBVbiXaX8Pm9D6BDEDeeA7VtYKtVemScrx25DOtnE5KuLRqBXn43ZMeoc4HSHR78T0hMR3Ps8+2l2KYS8dt+0eJnp5rkfBCdDgNEpic0WMLSkVjs0VPw3Aa0QMTqaKscCVjUJhANjcTmNRdrpSZyA6tx2u2K5R6JztSsEyVsFLKuAysQqNfxl1yGdtnL1k1Etx5oUG/yJ9LvNSeFcOKEYTV5GORKiOGdaMEVjgye1ccnc7jyNKlF9GDZnPzvoNpgaQyS+HH3Mw7OOLv/VPXxeK937pa7Uq6r0pLvMZ/oxOChM5RSsV39Dq3y4U6ioc4MMPbJ46J15XBQLeBJb9HTwhTy4VVox4yf6JLTkLL+fLWNzdmgoue35YgTbVbbYekHYgQ9E+i4gjgxHjI/ozOQYpxAb6N4pAWTKmqY7MY7HL4xTcRt2ton9ex8/+rZ+I6FfSKBQw6Fud6I+4WBStpbc8cAxgXx5wI2/H1fUxnj1bxgcf3MbzF/PY7tqx3MBOtfM2pzuReDhD43vIz1V2ixhNhiI4cT1N+93LdbuPC1iOH7AoIU5JSJf5GyqCqAxBpSHFwIylUAgPcjdI58ehJOah2moALh6ELLJyvrIGhh+I04oxh++xT+MYmJcMZwLaCn4GF4ou60Z52tvbUe20TsAszsJSuD47OWBBkacLQzdy9eplXL18KRs9ug22SaLma5XurkgRkJxuWfz2u4O4FYPBQC8ZIypjRHc3iycnnXjzvFRXcTLuycNjOmW1vIteDzOfJBBxrVj3SSFKoQCDYjT1illqUoGtje2tnxvxGLhGBBdJqlNEUfZiMBlFjZwhhV4UB4oqug99FV1rxy807FIdwNIZeRxVzob8MRkdcXGnW7dHKYcmh5Uc2ej84Blpn3xQodBsUUcsINflO6CwcFVuOejo64lFfYTExYjYkfKZYCJ5pGR9tLTdXcr9qlgJb1YrA3wyMXzptx8Wis+9n94+DkJVxoCKBIYzrOmcSq6WOt2c5N8jK3TmcNywDRa6o3AsG28pvATxKPrDqPvdOL94Gvt9Jy4ePTVgg5a/qmIOu2w5F4OOjoKXFORcACkFSGIkLqZzPlCN0lVwfSxJJgHbhYASqET0NNghUIfv4a45sIoBAAAgAElEQVTEIcV8TpSik0ed+OzPfDoGFzhVEbDiTQCcCnbvMEKRr/O954sq+sMTsSO/8711PPtwHS9ezGN36MTdnDndpi0IuEyndgtKAeNBVwHoltHHmZxXXgImXkYEUcTk4b3QEU6B1BxXbeeGpndCumcLzU46kzB2HjrAP2UzGLASniOSE9gAAUnJOmRETWCX76cC0+vEPrNJKQLbbeoXFK6Dt0URHbTqAsEISkZcZr8DuohO4ZBgrjdjhnAiHLI2K1HC75YUi1ey+V8sZ1FtccRCFm4mpUHyLKZEIIhNcYiiBKuZ6OsWBd1QFee9iE+/eRGT3j7eejyOi7OBXKj5jGJ6QgvXR3VcoGXTfB80SJzwBPrYeUsryUbcKM6L5Qc2BPbpLdv7AgLaPsYn0+gBwmvuk6rIRY7RLeFNMkaMHlqC3mSnSBAmWQT4SLp3kruq7UcTceG/IyerjOyE/t5hjMFIGrHhCg9ZNoO2ddC7qr2tBPMZC8AKmzEWfw57kiqnRDiNweUmGZ1vTddjcNU6FxU3HTqH+Pxv/OHrjuLLv/BerW5BhBOfHMw6nHy0f6xLYAlKjiwjUPMo5OLLN+fKMwNXlhHfX5xsyygUAG3dyTBGo7Nod4ZxenbpXTQv424fL19cyXQGazvaU7oBlImsXCXaScanVl/brVSjlrRmzgitb44kAoYSaOVkFeSUcmJ+B1jTTWxvohjt4qf++o9HeQbvg1UoJwCCiGaMsX8nRXJdUQiQBLfjT//8Olabbnz3uy/i5PRpzBebuLq+i8UKMhcvGDoOOAshzgLjBbmjmNfCQFQ6tnIv4akAvpFa7hAbOouyw/qYGEbs+s2StXuSGnU9dPrf6eXQEH/EBNQa2+ExdBeMa0oYh0uCX6XSxmQZ46+BOtgGIjooqm0azOoUR8BHV8nX5bBgPYqcG2AVQxk2KKyFke57awWPwoYpR2lGZqtlfPjsw/jWd78Tm+1KdH9tpQBgyWVN1y8/6shOGmPfrhLqpCkJurVFTFtV/Ps/+vH42JNpnI0oxHRWLXFCVOTrgwtFrnj1M8mOjk6VzAvby1m5yWPhLZ0HiddCNm270ikqifwaLyZnZ0qAE7tFI5pXpDLzEsBsCzzRqEWDNj+Vn9XpaI6Y1PWTN609QxtukgPZk0l7INUdkiAFYuWUPsDhFK6JYJVGuRZ68SHQanAfoecDzNtXxkCmoQGPjU4Zcy6vhW6yiEjRorGnOj7/G//760Lx7s9/hbPKD2LiEzL/4AFVrGA3DvyQSn/2vKXqDeOP0BR5+R0e/BAW1ih7kwCcLk7cg+iO+jEcnUXRHcVocnoffoOXo2IF4UAopg7CFdsPRgqvJnVCyiLMtvwqFPI98A2VDwXdB9mojC7agmBeCtnKRYVVqnkOTn8ueoc4dtfxH/yNz0b3hOwOTHjNb8Dlisg6fj4KokBcMPaK2XkY//xfPY86JvEv/uVfxpMnH4v5sopXN7NYkk9C4pL8R9VQ6+Fno0Eh4BGVH6kEQdxQP2DyfCSkmI4D86DoxIBrNoAA5mQvmAXmVPhEckhxk2rtzYdQbZnlHuRBCqV+uVt63JBtvQsFOhMeWnUrOgh43pViI/o94CirzvEJIrVBOmWL1O9ioaTvxqDYidtq23Pk0TZkV8X17FZf69vf/U5874MfRCX6vclisHxhwYrKnXRjsSnlLs/pSkEdRKdVRL8HfjCPtx8P4kc/fhkfeTyJ4/Y2Sm2RfLg1kgNOT+EpAuVynZm+mMrbbFaHjGE8FylUE7jZkJNgLIrnZJ8VXOrpkMohKXfDDGLy9bc4xcREryCRaKcFnsYRqSy8vUprRLQ+NrGmgzfWwT2mE2bgsYeEdUkq+Gt8ZMm4sV9qw1OSj0gTjp34hJ4/jdDpgakOgUuRNPoDACaCPj6DOyspXAWK5nIzi907/+D/eABm/vx75o8orMZyWKVdQ3qRQpA5x6CN05E989PtcTrIvJaXGRS2CSpWe2ZpKyMM69Bi0I1+/ySGkwuFFYuQlMSYm5fXUozu1ytdZNZtEpyxWUFmzToIIxqQ68Z1e+/gGd18WjVAO+V7mNuhzEuKSPIsZGsO65NWVi3iPqp6Fm//5Efj8cdPolUSOmNYSKw6TE0FcLHi4+WjtUft149/+Wcvom6N4/aWbUhLheJuttLvrKcAlpip2WJIadnlxe/bJ1LSapiG1hu4SBCHV8QAPAey27Edo+FQIBonqv0lCc31C0FnIn/LZo2YNGkqj0Y/OBhoARbz2OxZoZEOxsze0vgDiKksFwm4Dpa167NZZSiZOS/GoCcjXa3K1bJaYahCIcagw5oovCI/Z4dHR7hcLxQahMDs//uLP4+b2U0s13OBfAZXwTVS1sxzIHr0IVodQGtGDTorslcpbLu4u3kR//HPfSZ+7BMXURxXEYdV9PHyT6m6c14pxGwO2gIj1SlDYMmEclu/mfDUjDw8+xxK/j+/2HsiHZQ6lqv6pLipa+Dgy1+cxF6ZYnko55J7e0WZLvnItJ/q4aDuECjNiW2JZ6k79HpVHbk+ozuc/XoT68XC61FUzwqxMmHD1HsfRRCmHFfG0mHg7q9lvI3r4C0NXBubHuPhats7u1z53jaWjZYc0G288xv/2+tC8dVf+Gpa+1jxyS/kvxBvACHldqXQlp64Edq9ax5kpnMFRJR12FJ9M3NSPRTbAzPFCCvuglAPyWycxBC5uZif2GBWsVmvo1o4pBj6thBxUGdtU5CQY5IC6WqjFx+1KAWDU0+O17zU0H0pFIkGi4XI5xSfwv6ecmjiYkE+woGqs47zt0bx6Z/4WNS9nbw0tdHB8RkwS0zRjLk/Qn3tiXj1gw83sVy3Y71GaRkxm6/j5m6hEWS39ywvK0FF3Ie2GbyYWPGbRmsREsa63CxObR4CcIseQGe0vQUho1VSbINPFJHGP0Hu3ETcaWRuHlQz+vC7hPn4wQcfRlEWcXF5qa9D0Wl0a0opy60W2h5Od+IV7uYLm9es5iqovT75GRNzKAqQcWMUXFuWqnAiGvBUGSr1wVTuaqVf4BR/9ud/IZfuTbWSJF2jipK6ctUrJaxNW2Cwco+wrCs7bIM6Eft5XF7042/+9Ntx0odpClkrZ3oxihnr/GxCLrp39s55u3Fy8pbA3pH3tnxak6ZZdFLmVcxkrsPPQ4diZzc2Q16HHkS/ZwUryTmzvTZHdt7W1k5u1o4JEGB4AOi0271rQgKQIgCm8jNtEsQdQqqw3sRWVHewiCxlGhEs8hKALQtLMAZGIr6+VaBy1DYqndTzzOJJRnhTKOymZZ9RW/ThS22c6p3/9p882Hr851/x1oMYQRGuHDQrshVcCkYIchYTzZcmQCAQF9K+EEdmpwzqVTunSsUPYoYb3QijB6vR0eRCQBXr0Q5BxTxUy3VslwCV4BMUCjteoVGQIhV6tqztbGxDfgeFQtqQ9KbAGk9kB97c1KJo7FBX4XaOz62brVNjG8XgGJv2Xfy1v/HZKKc89rZzOxT4W3LDDc7thZJz4QsCyuJ6VsfNTRWLJRhAOzbVIWaLdbx8NY8NLPMjK0debABKvCf6wh70uaQ8ZuNBpwHJpY5Hl5faZFAooHKDVpPtwUrOnqUObeFEcttvFeO9jwNzJsVdcQpHuVLhenT1/HkMpyOtWvmefB4lgSXGwcmoMUZKUkaMIqrdXmPLYk3grWXfWObxgKN6hXDlKIRMPeO6ZwI6YjCKa5N0vlgt4i+//a14/vIqllKiYuO3kWhM8vPctHEvhoMydhXUe56fo3JNhj2Cm9vx4fefx3/6n/xEfPKNcYx6GDvD24D7AtWSU53YPEcSZmiFio02M3oHfM9FW687dp5Se+//xt8xzd54gbwfspsAJxNxym23Xib+LiAgUgRYkfIozUh1fjZJtQFZk2EqLIBVJ7gGnp05jCgHlq0JRSG1HDwXsF3FJ9pCJjyIhyPzGSQB4kxlN8JoDy9DHYY1O2w9vKHKIGq4ERpvADSNlYhHkoCu8JGkejtYu9loRXz+1//xg9HjP4OZaQRas54Khd2M5cbNaTiYJGMtmYDM/0qRqmzY0YT0NECadrFUX+jglpp3hr0sFJcy2B0MHQVPy/PqxZVo1uAOonGDPSThipFDqk/xIHLrASApei+FhSAgxo5tRLWN9pZsDxibqCVt+pGrjtyXu8orZam3j+fzH8S/9x/+WHz07ccRHQyE15KfgxJ71uQ04bQiER2xVCtu58e4ucFEB4s6igWnSRHXN8t49vxWLeCeLkztcKGNB4Alv8uAls/E6cZD1rPmg83HoAn+aUFB5nqVzutIJ3S96HR9aVCiFz4tz+R5KdzmIHLS/0/Wm/batmfnXWOtNVczV7+709x765arCoMtO7aSIEVIeccHABHhmFS5bJFqbvW2cSAitgkxiQEBQki8Cm+AfAUQCSIRKEKWkgglJKZSdqq/7Tn3nN2svpvo9zzjv/cuuNbxbeqcvfeazfiP8Yyn4QFj9NBCrqqElmOQy4gzJ5FsOIohOhweVGEmBtqw1ePEBE+A90FBV1loQsZD6FDYfvFKoa1hja0xUZJlVrOIydbSfOC7+cff/W58/Pp13CzYEAFOm5yndDWldaNU3SmyQFGOLU7wk8DfMR3Q/ibefFrHn/zFT8XldBBDHk0Mj08bgb24suEVIocmcUQ8b7OB8NryIZVdxY0g3rRslL4jXboL3broKRz+nJm66hAgbmFp/zBiybNUzmKwjp2zyzNDoWhpTesTWnhQul5At9VLys6IZ5r7Jlc4Z9jSJTPOiTUpvoVxUcvyDdQK9hUZLguFtnU8W95MFlKe2aY41vHIM17lKlWAuBm+9pkxRuKIB38G/sSXfvfvPhSKb3z2q41EKQo2yQdRLtwYXXhVqoDhlMQKGzxgvsKszPyOFsOVT8AjF1889pZmWwBS1qT1rBaHotufxGR2Zkcjb3bi9cevREdlhKFQyHsSpBqZM2+j1q8w0Rg9yDbIfxffgkIBbXKrrIO2Og94B3AtIKp4jDGSa9TXEmeyO5YiWw0vOvGLf+Zno93HuvwQTZcbyAUkAUuWrNpNHw8W3Hzw0SJub3mg+8Ylmpao3dtdxI9+9CIOp05sRZACh2EV6q0GL4NMaLFV42eUMCj03+EMAFwOMJpF6i92JvMw2aNV4gp0FI+YixDbxLxjLWv2JBGDvIUYz1gByjWy5Bn84rDDeAa8qLbVYY+ukUhCMB+7JOmxOmzi/Hwe3Z7NUPa7gwqFwpCPcGDaKhQa49JkVtumE6SqTdzcvdbP9P0ffF/Rh9jsgV3AE9BIJ/cqi5Z0WAZ0dxB4vtguelXI1OgXf+6N+JN/4pMxm9BEbBXLQOgP/BCF/LA5Uaud25xksrpQmERloaKXytoOgMcpuQtKNEQkximPzj5xbUDEYUhnC3C7pZW813h4HSxVbL4XZNhwIpctCxsZfU91sJlJqszPEoyEox0BRgORGLlW1pqYzquihlUrYwVPXdHmCEuwo7aWDR3rf7yIgGNjx3lFKWrNaYMktE/KJc0YTW/NSjFNWUDaFeZEGF/47Ucdxdc++44GLFmdqzJRrMyBACShUJxIwsZKrY15iu3ESbSS7X2zlUHKScQi+yWKtsoYAzeAFho6bb8t+jL4BIWClSkFilPy4xcfSe9BfCB2/JKty2kJsGwvAozASLwzVeWJFsQaDwduNh50EYwlu2jU+5uFqS5FhLDU9CvT0Q5XIiKxzgLUjFVcfWIen/qZN6LVh7VJJ3GQXb+LHqYetoPnJPzwo3WsVk4IkySbvzetWG8jvvvH78dujxTcblBoO1hXDQdjnRRYsCvQRUOhzYH4NaCY9mud2Ow4VDQAHgcDz8JwWxIA1e47BW88DEK/ox2rDWE+BjNtpWZuC6OEreE9a5dtCeI/fvGCsArX6lhZG8aih2MKvYNoKA7qcga1Zm2eOBXxROgZQ1Ex8gJBylsu7+L27iY+/PCDuF3cPtgH7NlsebSU74EOKWZ0P1/C7DtNXMw68dOfOY/R8BjPrpD1g9+clHVRAn7MgLUxLBoK8SORmSeWbtkBnaFxC5GpNXplXmjyS9TW6+Wyn6fcsgUU6lPKt4G/82LLug9AP53GpJLWzpM1qUlTEMf6qoFGE9CcUZD4dAQ1UXSRJABaE73AKyxSGwC/1sX2u+wGoysdkDkbdns3mMmzB4VB1H39HkSYbL88+qshUqfAYZKSdkuR8vN5MWGVb9HV2CLPHhVNfOGv/G+PMYp3JApjbuHveghpmdg/y8twEA2efsRA62KaYWaxEgit6dFWZ3p9ox9SmxKMU83HYOsxpZPo1zGdXWgTIpIWZKab69glcIMFPJUccRPmpPKYzPUmnpm85BQScBGyO3Ak7lD1m120GVnoTPj9FAp+ztx2OK2qKPasDhW1tX2MatSOqA/x6Z95K1q9ffTGsNwAMfcGqxrmf1dyZlKKAO7biyVEq4M0AcyInc4oPvjwJhZ3h3j5epNbBa5XJ87PnqjFJg9DUfZqT+1JMeizcmx5JKjHEpOBTcCnYFtBoXBnYXGe11oem5UKRkdwbOJutVYh0z0Qs8iZFSXXBOq2Tq1cH3rmzC0MB4OQeHtV0MUg03a8GcQ2qNFItXEKt9Tc1n8+ASE0afQ5GLTkBf3444/ixYuPYrlciAYPRsH8XQqFQnmUgQJaTzfhZLeL+SA+9fZZXF1UMZ14wzLoQnGP6BHGlCzG4rcJLVu5GLooxqP0sOerbj+RXP8l90TPg14cq8D8j2nvmMHG4ttgMyCDF9iuBmARF2rVri9rroKwC7pQRQAyLtivVWtOpYgVNahHrsNmH/sNADp/5hT12KOL2JMpUOsGnaWFWh45Cn/DfhZez7LB6cZJ3pw8HCb221TFxVG0bRHQ/Nbax8RAMs8CoU9igRbym0CoU3zxtx+NHu/88hflwq29q/gSNucUsaTMQPeFgo4BzYeZfh38JFmRghfcX7wkXSk1CR4F7siVhDXD0STGs3N1KbOzC7fIq3Wslgt1FBQCUVhz3oX8o4BbCcBYwZ1is17JlxBB2BFpNx0H5C9+0SmsYWqaBEZ7Lx9EmajSSvoUl3QcfEUpSUcRrHaxjOlVHZ/8l9+IGMCnAH33aaQZjtwTgpBw0WrAKwgMBtBcy3RWCVKnKlZL2t0qPnq5CoxvOe2ePXs7/tU//WfiD//ZH8bdHfbqH3s2PJziyZMn6uSk75AGBvMVJ3/xkGg9mhocBQPdm6da/SfpPPEKGjc48ZxMb/UHLav5AiLqyNEb+/4cVTjJaZkVQQit3CEwVo7KwtIsQzlp226feZufyUEzD5b3XNMCQmNjR/TCxx+TpraM29ub2KQvB9Z0sHlFLGJlqNgCOihOy0UMh+34xJvT+OTb06j7+xj0eDF5/immTYxGdDnuenzKukOwItIFVG7n+vy+BoItte50rJ9P3Hweski4f3CxEFyYrbn8SNRR+BpKr6EuyB0lLz00biSLulbpN9lNfojGFzxUwM7kWQJuxnRFh4xmmbVqE8OJ7Rg07ktqzrGEGZFDwxUtablqmtzwotuxChCzsEWdoq6TOhmXtudPJkd+xhJh4WuY8dIWjcmywPf9JwrF1z735YaHQAQX5hxVNXj3rlJicWE9VtnCXw7H/NCgscQ9KmeDWc88BbE2hTYbCJVVOY5NdT/m5xcxmp3JO7PCSSrRYFrj5e1NHEVPhewCl2KvDEwqN6OFAoip0vu1wn6Om220GTtAysEp4F7AqxDRCMGYMQARr9JNiIq6UeQfOAX4AwE/pzjQXVS76AyOcfHGPM7fJKToGAFJhYcOabBMEhkpaEU9btBdLdcbqSRZuR1P3VivGc0oGv24vr7W2vRTn/7Z+NN/6l+LDz/4MP7O3/6f4smTuZH4VkdmutoyNS2NHXRfGjsgXAFqyhsEurdbcxB2cxbMZKQdFhKeL4Ct1R7+kktYypjZCohco3k3g7PhVvQd0aAXLgni0KLZPmjPnuHYuq+oXgG708VLnhOy0XO+C5sq/Ck2m2Xc3XysVhjh3/WS1ajHw0rKyFMMUcjqxbQzdL/ex+VFP958C/o2a8Gdwhcn9UUc9xSEU/QHxak7CVWisPv68SKJock9U4FzzdSJigRbjElTqW2k6xFCviVZJAqz2On0FBWuH5sP8BcDhWyyLIZzF67/LuNd/GL3FhjCWMX2TypZmMubtGqkQEYct2zzJJ1VoegMCEDia7DIcQAXXBL7WaRzFfdYxEcb53BoaQslzAKjKIdM+cF3oZAyVFqTLIK63P5s4oiyWs/f4wKZox3r0d951FF87bNfahwom6szrZG82kTQxegRgJK557awxS7V0vnToosNaeWmbP0pFvwQUqDmfF3XMZ2fxXAykz083ApOUbYam9Uq1suFFagpCMPoRIa1AJvkHGCyq8Jh3Qa4hVLMiQ6kxaNY7FbR1gbGXpNgEwmv31ux8Z+ss06VKUWHWZmctu4xjtU2utMm3vrk0xgM0Tk4uRoOSbqhqotQJZfzFVRp8kC3sdnwTfviV+wP7gqubxfxZ//svx6XV2/G69c38bf/l/853nzzqR60Vy9fCfMZjkgVZ9wYCLvhhBIWwDiTTs1m8xWiFtfYRDeL8HIVDfBcCoWepuym7p2ZLXtW+6nOyrtzipH36hkDqFMZeq9PFy2RNMqkP0RG4qn7VCur3sy6G5iX+02sljexXNwo8Y17+NGrO/Flxv1O7BY38dbTS7XnvNBa6S5v4upyEJ/69GUMRwDFS0c6iBcwihbhK4y64gKakeri5vBp617MVbDnYyo6E+k3U7MYzRp9eBg3yrXyf1cxEdfCylM7UYH7ANYTecC98DJNnA372qXzdRapfMaqFibHa+mNwMsOW6QKEARdLFiLdmtEkw4Zkk+FMCg2EwCRNt5lq6F/LtTx++7HuAX302OPP3dx1fJndri1VKzJsi5GVN5ypHVk4jJlbPuLf+V/fYRRfPZLBjMFUGWykwAZ1J+cZv1oQOLBKJSJ4QdHVuhsCNiLS+lpIpONZGnzrCBlvYehbOC5gNP0cByD0VQgJwxBCsXdzY0YaOyLKQS0rrJOS2+K1gGNB2EoEK0oFDthE3QTbXgT23WcNkt3FcoCyTUZl0yFjZMUDMVu1ara5CvKW5Kuoomm4pfduWNwiPnZMCZngxjO6mhhhZa0dIro/lFCOf9dgJQs9fn5K61R2YLIralfxxtvfjqqzkgYx49/9EO12bSjr15dx7vvfRDz+Xk0rW4M6rHCkVhZ0uLXFaInYeYqOvYxddvNvYCYxnrSHGJGBjMV3Wn7tKRNdn6DpeUWIXlz4qi7tJ9LVu69hkH3ka4qiVDJHuQeKzIxixbPAVcYo5ziRnXEyAYPzfWdOkR67fMnbyv79O//3b8T424Tbz09j46Coimqu+jX3bi6rGM85SVZSmxmP1DYoDZTEnQsVWWhrlsO70bBMzoHmPKWtAp1y8095tQ0v8e/7otE8YKQrWCSuNR1WI3L12HxQEfhTQEdXU48SacvJsLO3kj8idMd3gIFFKMeDKPXm2gYNyAobmERMxt2ojccRJdkNzQy6iSUIqxNDluNQqZS0HB2jrxnjOUi3dmPRuHCYGt8XxkdIR3nOc/OSY2+3MSKtqsI2uyur2dBIjF/7v9/oQBrLnH1QsA79qIgFQnCxmCodahiXKR+gyJKUcGqH5WnE8TF2kyE1cAS7kmg+oNo9QbZUWBcMxJSqxCc40EswtXdnXfNjB0KvaXFP2pd2iFgiMxRhGfyoTBuQbZB4PRzex2xXSn5mo5E0YZoCVTtjeSTsyDii+oY+/sM69EWimxRWJsUikNEjxdqHdXgGE/fuorJ2VQ3jiwQro3bU4O6/J8Lmn01m2Mvbm8MKrIyG41nMZ09jVa7jhcv7c3AqctLfn19Ey9evo7Z/FJRCQC/o8ksegOH2dTdOmXYTpUvKy1WtnARcMG2VsCUex5LuV6rRXbLiZ9BaachclmE9Kij0P6crYFNep0tZSkUDEVdK9aHGSMo+rUCdB8EazxZKrjKTqHzW8duu4jDfik9xnJxG2++/bPxb/+5Pxf/1d/4vTgsX8bZmA7WoDLmve3qFM+fT4IpqOq6M8D5nJdE2hj+sYxHwmnM+zEnoqTVo5vxStLeqRDnbDunHCL9Pp/WasXvTWvTpyOfXdcSy8FpTSnsrLXVskfXYCpLv8zsVOEqaAh0AVnZZdonz51W+DuJu7ARQ0DZ7E5wFTVuVPBlhnXs6YSE3lisZXEXKtDMBs7xVyTIBDxl/gz+pD91kNOYDbcQ7vFc2IXb4HNqehLQFAU9D3VhOemwXzY+X/ydR1uPr3/uHY2JBoO8QxfvHlRUWgKvRy2+ARjz/KPdeRJobG5btB7+hoq0SHEZiH1vPNW44RcBjKKvWZf1J6PHTvt/qq9zQnY7Z0RsN4voJWiK/RftKnRtUSDX26hQOy7v1FG0uEmHrZiMVG21habh3duYq1pbJ+3ZOum3Lfbu4BV8jaod28MqBqN2bE9rFYrxdBij2VinLNdCXQpYCKe1SFScSPhWYh2PXNuryt5gGO3uMFqtOj5+eRP9QS/uSKCmHX/5QvjHbH4V7V6dKWqOM6ATY32mlfUjc5dyE1mhYTmnTFG1nSZLQZBSsSjhtFtWznQAxAPQvtu8VpsoDgLN4oLLrRMRTnyIwbAvMttydSdrf+jeUlzCyzjgpI260wC4wUH+7C7IXTlBjDttY9hH6wLNnszT5/Fv/Rv/Zvz+X/0Po27vYjqk9sKEZZw4xWDUjekUxilrPwBT2MDYMVpsBV4kY9oCWqajtIqUSEYm0gEe6pIpwY4oyEIiKp4RXi96ZHIHIs+Ke1inmNIkRSrBSQ1jwgrwkUAolrY72EiKeJAScTGWM9+ULouOio4YT1d4PoDOi5XGDoxAUO9Gv4qOnL5NctRwqPAiFgF0BTCmrXvTQqsAACAASURBVAjVVksdjTtjGyjb0k9bPGQIOhw4dElF2QvvlY2llN92breRjj+DQNKC5gqnMBj+Ex3Ft/7CVxrmb1pfw0pHSaPtS9FValW7W2vfbsMSjyfyIBB92rtiXnhaSHkflPkp1YljcAnlK/J1+oq9c+q2RVOr1Sq2YA3aBFixCW1bSlDkwS0Aslu1bRVvBMlIy1VU7PE3q2ho/Wnv6CYyvk5EGV1J+zNI4i2oPHfeSUByT5AXKue8Q3utm0YRUavbw7cBYlMT5xezqOqWiEjFTF+78w6mPrTLI7HJITaRSbpnddchq9RZmvwIS5iTwWfiJerFeP4k6tlZtGviFscx7I8yaDdP/1yF6eHJG2q3coRrbq1JC8NyjgrOatNOX6do7Yv3gjsr7gH4h7wwEHvx6TVeuPXGzZuuUSxg7i92970UX0mfQ4HcxnCETsVGNiJOnbAGWMpAhkIRx61s6gDycGfqtafxiefP4x/+wd+L+QiLN8aT2+gOTuTtRD2BxWtgVdR08XDwbODBdkZFCe6xiZJnb/ewlsgrDi8p21qTpkBCDlI6LV0EfN8sN+ffRETKF0SGyFIAO1hZ/aaKj2nSnPJeS1rURrGhaCqoh+uFklnp9bi/ezRX4TxuJXxkG7fDFHcLZ6Oywzfu4P30rAUc1YiUiwRppnDHxxmN+2W7fVkcNoxDaZuQOhtv+Vz1uJ90wYzW/nf/0liSyWUGv/N/1yapPC+HnyRcffPf+WrjtKiU5uIzUKHxd6o54weOVy5LnD62RitW6k7gQu+P1wNtv78Zs7AaKejLrP0mZzEaY4M3EninHbhcf3yyr5bLWN7emt6sD3uMHcw/hbSuY3/g4h7jtIamvY8e3A1+/3IRFRsMCWnstVkoqKqMUrui90icSiMUW4O0G8nCps6AxwLVX8dRNKreiH1YOeHufO+Gbur1aDRSh4CQzX8xqtWxT3yCEwjpOT6b/T4Bwr24RXpNZKLiAPiO3ZhdPI3x2WWcoGtDB0ZTIas077299iu28K74xfORgNoFdoJKIV8mP8MrUb5fXz6IDoXhsq7I9Gy19LPDX+Bz7HUqHWKz2fh744cxAJ/CRFZDiL4/HIpBTcfiEcwPFUI1vr45It2KVnsZh+0ipiNo6ZU6qMMKWdA2eq1dDLvH2C5fR6c6RoOupm5iPCP31qcdAPh9YciiIScveXlQtHzvrLtwoaAIqrDrZzWfwoaj2UkIiM2xSn+m+FLkgadC4WecbYHzMZDuUyh86MDEbePHoa2R8Q+ttlED4y0qHM2rX3E3RNX3eA4/6LAFqzjEcQ1REAyphWFJNCaIPHi+6JCGyzJMlYrT+jpVLXmAP7NHWLA2i9dS6ZqM3zJuAtQbtElbxew25HGmtbL5FB4riuTd1+wnmJlf//PvqFBArvLWxaMHpBuqYhvjmbo2I8xkVJuRZuyYaLu58XCOQzEt9fyFVF0xeeNznWYAmtPpXKAMq0HEXjfX17GGmSnCjpV7ZQzZy8OAmX8bwe55u48e3+9uEasXL6LLGLJby5dSKVTqDmza4rQzJg37RIooJkzWP2dxF/KgnyYkQNkd8BGfNUfGCgUV09qZ0r3eLWIwZHZ0DqXJaDZ34UHqdkdyoIactd2fRMziwbu8vFQxvaPAqU08xPn5VVw+ezMWOHaPZsJyZNgCriMkP9d7982xXxB9v6PDdSQLJw1eqj/TuM02bEWl09FttJK6dzhG2YuSU1JdiAxo/Pu7rNt8kdLDYCciEXjSeEKhh0RnBy+t1xRgbcSfF6J1Wsdu9TqO29uYT4aiXMOT2S+20W03Meq3otnhkbr02NFrYjDpxmiKn2jBEJC7M5eDlXGCC6BIDOYB0C14jGUD5kbY37PMESYOlRdB1yDtA+9PVc4SWda7Pff4bfcxE4oM6iqsm6IrSrQDkLlGcFvkKN+GcblysVCosE2gW4omWBq74UBBuKgYTBizh6iGdTR9OlbGAfNY5GAv8Nb/jXezTbhRNbQBru5t8YPhWbUpTQk3KulyMjESV+h+rtI/eKPi0aOMH/7vtvorbl9f/o/+3sPW4xu//BULhhO9dkCLg38oFF3WmAMfpRIOyTPG+1rjFKwjTR6iHZZsVWCOHYrla4EN3PQiZhSIdhUX55cWnqUJEPP88nZp3wlmWqk/Ex3er0nBjCMdBQHGd8vos/vebGL78uNo7zZRCSMBmwDI82zq08A8e4kBeUDYW+sFcREoxUJ7drWWeVLLBdmsRJOyTjJU4bNhT990bEyiC06Hgt9mrjEPsmQfaLULngNzk84CohPFlxORkQGQiQSs84uzmF1cxfrUjgMPQqeO0WiWL7eFWsygGpxy9CgPKYUPLEZgqrIkeNaTYKWIAtzBHlai9yeHMI+ORxcBkaDnKGMhbKHE9ImJ2YlukzwnWxI+yZ8CnDvpxhJjiUZMQd7EfnMT28XH0WnWMeoxYuylEF68ehVvPDkTKN2VM5qy5KMadGI0r2MwRkm706HCTI5OCHCYZ1DUIzrcpNBrKSAdQ3GFF5Hk/mVRt5H3mQ7V98ojs4BarVNtdmvB6SHvX+koHHglqwTlUnIteP5tQOsQb3ccMGspsjx/zWEd++3CqufA3xW8AAYm5kFoljBXcqE4bVDpHkREPCKPEAaYlPTczJyansZ/RSp0BtEbTOywLY0GrGYUphyipZvIbkrdo0fJRslfltLz54x5uWkvnZgnhQd7QK1UG3gUj8HMP19GD3cnnBRa66TGvRoMo4Nn4n2bYgstXmT5gooi7V+c4sXRWDtbcjhbrRjwNeppTKZzjR1K3Z7NNXZIl7Bn87Gw0zDMPSLzpAIF+0CnsBQ41qx3cVyto4Nk+fXr6AFY8uImGasUTkXOy4262A64WGi9y8qQfxXhygXDFnKW4nicY99mlBy2lgoFL0Lb5sFKQqcISjvA7zPJRt9Q85/1ExQK0ZrzxkF2Yk2rUN5uRD2q4vkbT6Iej2LTdGMTdTTVSC2n1Xz9zApReUuhj09OtdQHiqnXu2ApfG7jQy1hJAJbj/ZpKMQm6SlSaAR4iecE4xYPiq8N+RPeCJFr0uu3YzAkwsEvj05PgLxMubpvYfnoh3VsV69iu3gZcVioUAQcmNMx+p1TjBBAYAqT5q2ipmCzP2E9CMDKKrdwBZjLKQ5mHtKKy8xfBkve7vDQg2O5ANpdSp9DsQSWIux2mywU+l15r3lZ/Eyb98N2pGyNTAf3i8QLaq4JRV6Af+M4CyWwazV5kvEQfKLV8lqdkrxPjgsXBrCkLUZMx9hv4PtYn3TaHmO/A+CoojcdqqMoWyeCs/QstmqLzvTvHYkqp9Mzr6OPu9hsFuIXQfLSe6f776xd/4XIwhCA/i/JbVYK00Xa3tJLkRznUmbOZ/7Cbz8qFN/45a+JmuItBQ+Rvf5dKHDRHkS7byDJ8wwrRytIzX7zy66HVi7GJubogWWW7LRNHhqdq0BMZnNRleezcwfZHo9xe3MrvgN6D5vVUDCMVbhwQIXeRme9jwovxg8+jA7ZpICBsvO3w7QAKNG1YQq6gqI50HwpJadHEC6LCEQUAY0hbsHEm9ENcudhp2UXC34/LyNdU3dgU1TVEZ3iRQHJqWWnMK+jTjKc3W33whDq0SjNTTrRH+JHeYpnz88UMEOBWJ+GsWkAfIfaZnCiPsYodAakNJhvQJEQPqDMCYv5yuaCDk/rMN2OhKlzV17EZc6jcGcFAEpnp8hAdS/OpsRNHKerohdw/qaJUvY99YxLbsZ+t1Ch2CxeRnVaRx/m634Ts9Eo5uOuhHvNfqV2HCMiTmmKRI9CNEBz4qRxsQ8x/6vqOHDfGvI6Bo4vyJZQhSANcrkIjuLzFkBaBnWIRu/k7n0f+GOHJ/EhhEPgrMjntuRAK2YKhLYrPmnEtBTISm6o/5wEfQrb9vPCSphuYnH7KoY1XeONrQ9kkUBngV0kPAr7ppx2aEGOcWi3oj8bq6MohWKvbobPD2u35Icwts9jqvfGo83d7Wt1Mrx3JUSmHOKiqBOqBJ/mXvfi4iH8R0BuyyZEWUQM96S0vd2Kf/exKOzrv/RVSotvguY7KLoFdWWpjcwcmqzDcUoIowJkUw5LoVBgD3t02xyb1cYpK9u3bpyqUYzH05ifXejvIO6s1/iz4BQff/RSVGvIVg5AtpeEZOQNzlHL6K720d7v4sUPfhBTHmR4BJC9Um2nlZdOxQzASRRXBUI0ZFpEI9xS2UGzlaDLs6kLhnEauRbxoGd3IUMeAmDkdZDdRs7F/B7HwVEgbJzKuhgVpe3LQlkXhCBJDk7Vbh9iftGPqyfjmJ5Po+lNYnUcxXIPlRfQjB8+A3/Sj8U333xjrg+FQi5RZEDIxc44xBFdBhgWDzYGJon6F1KN+fz+rNwzDIRELMIT4eQQI/7qDVpR1/inom3hOhv/aSvRq6zweGno1DBDXsZxdxvru5fRa21j1O/EkFUnpCKEcPtlnPYAeszrlruPz7Eh9PUQWEyhymhL5PqtCm0HnQVjrPF5OB82cjFjVOMmQHrBn4pgKkVz/Hek7fq9qh3uKCSm0k61EK3YKNhzxZ6S6ULPiNT1yCH8IgtMUfEC/h/2YGzr2K1JdAczIKTHhUIm0RyiPKuMe3isAGYyFnKQzidyQ9czyHo6mbYVdvCKjeRH6kY9msV8fqXDBywPtzCtq8Xx8LvLX7IVYAME8xmUotTX9LQoVnhWjVM0DMwK+0+yGs/HTxSKr/7SV4T+CHiko+BkSk8+bLXYWkAt1YXiTqZtPBW8EGJ5KWRvLisv/10ND2QdJYT34liNoq7HMZpMhLY/e/ZGErRacf3qtdqf3ZoPb/Un7apduKEELxUnONgco3c8xo++/e2Y0/rTTYgVSjy8FXpIeMnbdEeRFNtcC/F7ILuID8JDU1ZKWShAzW2m4s2I/zMFw1FzEv5kkeGp5HNpBUVjqNWhI+25RhQvTk2KIGUbsQ86ERdQJ0ldPBnG87fm0e61ozu+iE0zjcWuFwfFu3FbbBrjdaDbxXtnJl7OPaAyu3fTCxw869Vfc8yH4GDpsd2bHwhx5lm4C5HjhjoF2m5L6eFjSDjHHAwJL8cVB+jyMbxu9IaA7+24hbrbxGl3KzATAhzTBj4TbYRVoP/wLHYbi1KbJurpSF0F7tsI9GRAi+cjzk3kXoD049qkAG0XyXuiEDhQjru8MP4MyRxWx1HWvs7eNIjNHczRQ8C875+3Gpn2DTaHxR7JaMKVnMPLC+bwHpPfeI4ApzlYwWcWdy9DFBtezsOtpA1ojsDetL3LKExldOyzoJOROhmJlSlMBCtENDCqboC4Ji3CJ+kNYO4SSame2H6ljDYHG0PrgEyfD8PdLcU0ep4uGzRL1B205DFUU0FqXzRyI/7rdOIv/oR69Je+0JR5Txxz0YSNOKuyModlVyAkOldzmm9VfRgP2JXbWwDgzdFobtVpnaSb781iOB4Jr5hMJjFHco4ac3/Uyk4YxQFW5kq7aEnWtXqlKuP6s4o2a6XFMl597/sxq9qx29z5oSUB7HCKDoCWRh6Un5CpuPYJTCWlN6Bfk20hcMcXRWB3jhq+nN5iGPiC0E/7lqOUc9V0UzFvsVLboG1xMVf7L0m1N0ImeBlNlh0fmEG1iSdvTOLqjTnubNEaTKIzeBKLXT+2p14cYHnmPrxIgo1TcKJ6thbGw8gXh+j2HaJrc54qWie7HSn3IQslX4621WtFFy91QpkgDl8CNqndoG0fp6KvDsb3VZyRNITNnC8H68SNgnYI5TlsbmLx+kN1FD2Nsk105EQGnoTuwZyZQ9PE7PI8euO+VtCyNuAUbCjCtPm8+JCu+tHp0YZ3oq7t2AQ2QQSlP1xO4eoYXMDkKSUMynkW7hxLclYx6MlAI2EeXFP7V5K9QaFg3BGIn5Rxy7391e314I6GBQAYBTwSbBcgIraOd9aAnFqxXa2UOyNzJcbFQxM7BUb5MO2P6uiPR7HncNR4WZinrEeNnfDuYVTt+ARedljLGDmZB+KRP7VNkmKk4jTXxBrH1DFm0RD461HEzq7eFumATV7NF3/3kV3/t37la41tyx+i0pQ9ygmi06oS0KL9dVmzSfOBlNeFQq2tZOb+75BBoJLy4HLqYtdfDc+siqyHcXZ+HuPRxOsHqvTxFIvbZSzuFveFQnOnLPu38pqgUHQBgF69jsW770bNzKfVqSXlMPDJxXBAi7sAKTyz7yrcD7Zdup56CQqW4QsmMNCeHferojLGuCM1hwGjD9GjdQJz+pkdqZWW1H6NaOYUUEx9ijhLY0yONdvjbVw9H8fl82n0xr1oDyZx7JzF+jiMG0xx5LFQ/CcM3Kk4w6oUpboR9sHohoGuLU39eUVvbhyvUOlnNdEmqSQ2fwX4g4ErWYHzL4Q5mP+bf8sxDam1RiiPPlZ5Z7aIFg77OByvY9ivYlS3VSia/V20j9sYAGiKcg+gR8vtQiE/B/gcZ7Pojwk78or2SFsvkI1X3cBwqxpG1Z+qwMHjAHfiIJEbmhzXHSal+Vw/u+0CvbIGzgM/42BgPvMmS9kaZUUoUNorYW2WGlzUB9Ht4WjtUGIVVbdS9h2VI731QnQQHGhs5qq25fbt08JkOFLKwfAAVfm5lRl6ii12CDyHKGLHfL6eM1ZE8rOWpd12obh35UozKEkacxXu09BcCjnSq0jYRQuiGsxMMVsZtvTcpIVIweVYOqSHp5qYJJjx2b78Vx/Z9X/9L7zTiM0lMNMiG74BvzSv8VTIyITWr/AonNdoOrQ3IPhR8OCq4MjkY+tglq5Tx6p6LlUkuQjzOY5F+Cw4FAcj2NWCm45AyJ4UuG/L6VuoOaYoq+iuD3F4/Tq2H30UHbYd/D4Qey7ungemiZMMUHjg2To4iU0u3AJd+b0mH5X/KzmSaubyRDHgWfIl/IKpiDBKdXwzKQac7JxyGkF8AaUk1WkIYAeNm0KRMQYiZiWpJaptjObtePImYCbGPpM4dOaxOY7iljFejEdvT7z3Ns/BK9IkHCdICdaSTY7Voen4xBjR+f8UisJ1gVnq7sYCL21xco/OteASiiGbgbkqrfKjcNSdWludTjxo4AsEDx+iau2i39nHbn0TfdarRRwlo2R3FPJYVToxcX1ddRS9IaMOa2iozAYzKwplA0NzHL3hTNwV28ujc1koTY531wFE2DM6Y8MBRY7McyjPMfaKvPRhaKJbCsQaJ6zZi8NWdiTaewyDOm1KtVtXd57OXc1wYvmVULAZpwD4cYdfRRVrvQuMwsIlyMAhiHu5itaxZSNh9j8tmKl9+X+SgaHxXkWL7hisKkHVBFrNSzBF3ybNGUbNEZmS/8drTxzcTAOggBbynjE5s1B5NXjnKTDoQ33I8oh94XceuXBTKNwWu1hA1fbaxFVdVmnIfbPKpcrfYcSC/N3+0lFQKOzyDEYBx9zSbObL3vBMa0BAzMl0pkRzfCH5YbebbawWCcyw5RAV27GBDkCmc9jG6XoR649eRGexiGbN+ikNQ+VolQSkFkYi0IEdqrvfWe4qxqa6j7xgwim8TvT4ZqkwPz8jg4knHks0SuTv44XNicBp27hbC+hi6YeSdGcvypM1LFIKElWvWRrtAa0k88MuusNDvP0vPYtq2I72YBzd0bNY7upYbBGx8ZPhgegkdnU6mmHdlupE9zOTYxIsyvRaYLaXK3UmkmeBKRJlr/oA37fWQoC/8CLpdhmzAGmTFb+o3V5BSpWYE37xIaUbwZmq6m6lBgWHiCNciX10WljrG5RmWwXh6LBZRiOuzEnU5D7BUGdjhRvz1Tu4gXccXSjrwQM/FNEFM2E5g0FPBYKDymMq+Avfy6esxmd1kU5iKxRsR126c/AxYAKhNiCJT6hQqdaUnBO6N0v33U2Yg6Uyk9snPgc5NDAkJQdVbgk5trhb+WTfr1fR5kDDJlCFAlcEnhZG1paATLYeAP/q2gun5wSt20CuJQXGHcAw7nEHPd7ZUXCQJUmvbDcAiZ1e5u1f2YB5rU3OCF/UalrufeHjcEC88x8/Gj2++bmvqqNQxUFoIh9Cy3tlWsMJysnAf+ei5erT44r9CXihNfcnbqJ2DzdlgU9QU3vRGc5UIOgqpnQU0JUr6wUg+hinuDUQRAHgw6PRkFcmwayr6CzWcfve+xF3tzFQHGHmenAi5MvExeaF6fbMPNtslEp8D3pVAjwNKvLi8tJIe6e21fOhIvnyn6HiSiWaD4j+h/QEUJEAg0lvUPgSEpkZmVWR8NrYsQMUC55PgWMY+HY38danL2Mwo6PIQrGvY72vYntghrTvpoBUrTYNuOnMTPMU5mNGPJ+UdB9WgFbyMnAoTsnPQBEsGXFiFPa29QglvIZpl7FEGSgAyV67sRlxey+Y1FZz0Lh5XjC7hWvR5zQ9xn57F8fdIhqUo90mehqHMB8yyYpCgeSaw4F2u56MYzCtFbokbAgTmvbAXgyceMd2rHcR07Onee1YUaPWdeK2uk4xIdNkRz+fi4Wk4SnqElwgNaiLiMyXksrN/SxArwplbn6K5qSocssf9/Kf5918HY1qOiYA1R2YTVaqRhNcrcBk2HqgR0LqwAciAgJHbj4yamGo3Bys8kAtnByvTOXxKfGWgXAJNpPvYM9QfhZ3+A4bymwTbUs8ej0MnoWZaeDdh1CuRCXlSFJaNPHlxwFAX/3lLzVmZSVXUWEkJEnVDrJhNu6YsSfpefZfQlfFo6BQmEfBB9fFEYHHJCB+R7c3jKY3jPF4ItHTaDKO8XRmw9buIFa4H223ckLSGktp15z+BBTz7149dZfbuH3vveigmqTdBCDjBjFniVQE5lMpj6LdxRsCKjfosle3StBOObwVj57TTVLyi+Luyn+nFeXlF3CoccVtBaeWuAi5r+/2DXzhPcjoobovT4aSd+JcB71wYoxydB4jept4+zOXMTofRPSG0a4vY9dMYneCP0CKF1b2NsqF4QlazfxdilgRBGFnBzpv3ohZioT1SDeRfGaKBfePwlhYqV6n2t5OBFZhNrYf5KWWoCtX3mAhIlFTmGhNOTXbJ1nTSRre9uixXd/GfnsrawCATG3aNUJmjqtc24l5YN1cRZ9IgAmAJT8HOagWQCkQWZ2Bi+ZgPFcxUNCw2LdpHqy/+4QyrwKPCys6ZYwgYh3PZL4Q2VEI9U9dh4l15uHYDQxeiVfTBceAJKdiIpgiB1dG0DQXxseVsYNrw6ZISmbpjE4ZMryLY4rC8MqECEeVQGdDoQCfwPeEMd0FCRwkV6ZiTntU4vbKujCjA/jNKvy50VJ3iAemgoqcgUqhUFEV98WmPFLiJihbnnVJzpPhyzP8xd99NHq4o/A6U9RgIeFWySHzFewDs1hy1+SGK6+Q6ikcXi8f0X8OGDKg6d00xbCS0KndG2uMIY0KKvB4NtODQTUDAQbFZu7EfFUAJQUHCblAIFD4few+ehn7V9fRXF9HF08HwMwMA6ajcKRcO3o1DxunIzgnikjvmikURAvY4syrNs/sZt+V1tIhR2nAIwkzD6ABdp3oWhdrHymWpU54uZa3VSjAQrq4UqeLeJE8G8j019032+iNmvjEZy5jeNaPVp9icR6H1iz2MWRz73hCfQYEW06xNr3ahY1tgrZLhA1hdgPtXpkbyLV9GglslbCKFR9brXwhKJJaJ2bqumHpewMaBTuRm6LIwIKm2/yW9pr7cXkxjcGAzm0bnfZKa7b95i4Ou0VUyPHTZJYTH0APTKl0FCLpRSvGZ9MYzGpb70N6YyVMwC7jx8nu3/tTJ/qjmWjLUrUqu8NGSW7GH0YiVqzyTFFAug8snkUKfsF4RP/Wn7Ikga7WFoHuNtRlyZ+j5F84CrLIP6SpyeZEXYVwHoooFn/gL+AP7ibEisU7BfcpwpGWS+FGmyXFpCVCVIMN4GhI5IfekRIViPeFu1cwGxc2Dcvi8nh8NChvchXPCeXRI5T/bjKgfWLZjhinsCmOmaZwaHKYLlqP/B4/USi+AUaRJAuAjGJU6miygVrpzghbea9lstxlofCKgI5ChQLvTSMeovia8+fd82ByEYPRUE7cfJ2ziwspGJeLtZBhTv2lAKqlPCdcKPZS3IGeU6mPL17G3QcfRG+7jePi1jOhLNFFn9ELwvPQI5NS++BGFvaMNvpJmOHScJcLrJns3lPQI4Mxf7wPc4ZMjYW2jiLyeF4VuQe5PaMLp3KFpb99L3i7K25MsapLd3K1qHhlMEZ0mmj3D/H8k2cxezKKFkE7vXnsW7PYNjVifwcPlY6G8GAlxrvLsP+F4+zlpCWWoDkQziol8iwMrCZtW/aGlXEO2nf0HaxEBZg/6igUzqsgYcc72g/Va169DO1jDOtWPH82jwMepm3iG0H50dzAg3GrLVuZtCE46r7aoazTNLFZb8QYHM0n0RthTsspyIuBiTGCO3evjKcNRL9OTwxK4yfiCKYLeOp6dF9d6Oi6vLlPmQFFRaOHu0TugbFUjx9qCpLCrgIgvwZTm3ViZzqbmLpFQ8SIks+6e1LGIBtAyzhYIjn/TDJbOm1jv75TwDZbDyVd5NaDutbp9/RLoVtyNTbGZku+JF3p5DVGJse1+y2VBWr62WVaZL2PV/yWG5jjxKHijZXfmIxXTIWtPjOfK5mcX/jdR9mj3/rsV23dwQuvFsFp3LQmUgZyUyYOnqGrKCeigEAMZWQpTF9NwdB6QDOs9vQydXFFbNWMG3NJzflp5+fzmE0nsVwCSHWUeo1JynZFKCuzLq0stWAbbSz8aWUXi7h+9/043d1GS2QrJyoVj0wp/EpkHuBPwwqNDA/zANabdfQUK+eqfK+W07rJD4GqtOZft/EoOb1hLaIjhwRTpU00ckci/0gpcFsCdQX8ZZShRp57UgugP/JqsMpTXL05jSdvzZXNGlUdu/YkVs04Dq2RvmfxUdAInunV4meQci0rPFyo3KpSKKwRcQAxn0HRg7lW4zj2z8lYhubEbszAowAAIABJREFU9vvyJ8Uluxi90A2y4iZeAK+PPTJpb3mqDtdkF08vhzECd4RDcVzHfn/rQqKj3N2ITnR97mN0yrYjgW/Gm91hJ1Og7hDtSycayE10sq2BSWvZkSqEV2ndHgulI5JDGUBdblAae0uynRLHVuBihgYXkZW8SpL3kgWgeKwU6rJab0GC2p3oxYNTIRyAN6V0nqkeLR0N3pqqzGmKxGGHjFxFQd3ZMk67hbJmTjuqckuSBT11mPXUveiNwGr4nD7wbAPoZ8rS+ux+ldWRHUGudYt61NXLwUe2TfSmxyN1rlC1OS4q2bR7SMGcnbX83H3x9x6tR3/9899oijmqt9BlvgWn6Os06bK+U4Bx1+E+crpyK6MdLq0pfA+6Uq01nXgkNpvoqMjM59Eb1DGazGURP51NpVK1oxIJ1nQUd3HYgBCzbjVHQKpQNP4AnK9fx+LFizhcX0dPlFiHFqsV5bTPMBxTlDmNeZDMVuMX1FfoxCJzCeX1BkIBtAXQTbcmvXCcZGmjx5838YmXyKCR2t+c+MvLiQ7AYjfo5+b4C+wtRjqtlkahXt2PpjrE/MkwLt+cRTXsxgEmbO88dp15HNpDdWJaUau9TOOd3M0rEUrmJWAKbJwIWOZFNrh6j3qrDUJwlTwYMChwCgFg6cREyy8qM7OvH0oKEKtqZXI2W8ne+cz1oIrJqBXTCS8SrmRlfY3PpSSkKhR0I1CWDU7DqMXOcCvhHyOleBB7F4p6OlT7jdKxAsgEGwPsc/+gQgcDFCNanY46Nfkf2GS5UKCxkUSbJ06BPwbw9D6rqy1gJgdeIbMZuPQAnZha8mSUVc3okZodyfAzNd7+mz7FVaS1MTR2Y06DOylRtNVp8xzASl1EG2B8347jrrFIjMNGRNFW1NOxCoUo/vqABcxMclcRfUmnQlq5zaZ0WOG6lbmoLhr+VISN585YeI06H23KbN6LebHl5oUSQF3x+vWLf+1RofjmZ7/eFGGQqL40JMrxoFAMzAsYWR4tsU76NBggcQUVkAJoKP76Q56j5iQSj3rDaA1G2VHMVOFmZ/NUILbjgDZ/RxQdWgEePJBjqK9Jz2a7sVtHb7WK1++/F83trVSjCvxBIZkQq0hBdBTpVqRiximQlu0qIKSQwSTVHJcrr3Rn9gUvXQUniffYW+3prY/Q/dPpnlwCrVVNWiqejHbWSoot6VLplSEsoySPc2MHrRif9+PJ2xcxmI7i2OnHoT2JU/csNg2zqlvghx1uzvGMOLSzaU1HN6B4O5pekbKM/egkl1Ta7SwvnUaN+yQs54JITZrzKUCtncpYf5sT16+sBdBKE5p27xBXl3BgFtEiA1TGLo7Bo7DTTYEfodOhM+HP9XhIAZW3+9itYK0SxXiI8XwS9WQULUBl1s0Yw0Bhz7a+ENlEF0z/DBHRJDXnJaG7yhUfJy0YRY5I94Uii4R8VxS/ZyDapCyHOukhAtxVfy1PgWgz+2c0n05kqXRt4ltGVpOvylgGUMY/4yJAgQC+o9OGwo2qlGLBtq4trccBZ27p6owNdocD5ekIiCkJXsKaXMj8f/Zm5RqpUDwSfEE6M23d47je0RRyahLTwWICoD1KwCK51u481HfcRy828cW/9vezl46Ib3z2a+ps9EPkSyUH7uhqIwHlr9O39T6npbcAvJn8MN7PIvBh5EhBplo/ig5tIL8Lj8xW36IwAooB3s4vz1NghL+lszJpcXeblQNiYMQxizOCZG5Hb7OOV+++F9V6Hfu760wIs8mNZkFBLG6zNKeBnTzqFtR2av52RyGQ0lOFXxRdA18LG9myeUjrPA2yBs3gJwgUyug9v3jGOyyysS8nRKBCheaf6SSMnrsYtfutiMExzt84i+nVWbT742gNzmLfmsS2gb9CG56p1OXl1kztLokbDo1XwFyi9RQMUfDTeZzW2RsRz7YKmEmbfe2kUkdiDpLDYqBJs15m6yoKd7O1Byk/i3JcbuLtt6bRbu7YSSjVXs86Une+P2tSEsFgYybiTqQCVPujTFu8qeD079Y9/xqA0XTFKBWHJ7U1YhUqwY4NnIE4OlCKPBsZMy9Z8XqtLyaixo+HlaBffieAa+5Pda/ZA3nf8xT3vfH3V6EQ4g3i6YPZ3jZ+NkxiIhyJ/FK9isYnwAXS4EpelQi4NjdRYRO4Q/pfSeuBJSKFmXGGA5V1sbxfkvymTFGNkxnik34jrDUpFPycrLPvQ5/STMphRQZ6wc78w/uEo7C6UPgzsIKXlP/Rpq90KV/6vf/zUaH43Df8aqh9ygWgPjUhudjFV2K+Mjbs0+7eL1mGuCrbE6KNuprUwsPj9w2kC4HCjeU/Nnj1eCbg7eziTMWE6PjVygnXyHQPODXRovJQ8ZLu91GBGHOq397E8uVHsXn5Mrq4WUmTwNghGaG6BB50BfkKy0q5eFZita6pbs1p737k0LrUZTi1HsXd+SEVu1CYtad3bcni4gtvvkKamEIa48ZpDPMmiBWwwpkVQEM8QMQqlvH8U8/i2dtvxYHVYP8sdq1hHCva8cH9uta5mA+rOXCKHaI5hQDBiNUlUDsskhA2MMnjEKCZIBUjiIDaZA7xc9tXgZGkLz0OL3y3S+SAiU0HVtMYIYtpuojD7mVcnrfjYobexUAzhUIjl0yH8DqFhwFb0TM69OVmj9QaBWUxNzItHnbmeDaJo3gAxaI/E920jeOELR6l1lmoXZavhQ2O9dCjlAWb0AtLh5W+oUoZt7qX1DfzhHTEmoTkk+XeuJYISVvbmNWrrQp6nwQyzdLMsKQU6ll2790EJ3dXEEnaF2jlfxcEFx+3mOy21FEQeMXzqrGIF5cM2pHXo3QWtv+zQNCapDQRpnM6MbZT9C2393tu8MCaHB/Wen/lsJ8Pt4SQzjb1ijSLZ4lc5KtoWxLx5f/kDx4Kxdc/Z4yixEHppKvYt+PRhwAHgBDQ2Qwxn6t5sso6yqvMZg/iTWvvGVfekwJqoAf3o12bQzGezGMwHNqSvtfRNmW9Bm/Y6iHEgJSHScnavBi00hiLgIsvbmP96uNYffhBdPAfTEMQ1rP8PgFd/PxpQFOIZLRfynJWoYAjYAcuCgueGPdvfQGP5eTloun4Oh4iVmJWWWKFblKLwTXhF2mkUtZr3sYYUBN7UDgFPACbwPKwKvBlcIrBfBBXn3gjOoNxVKOLWJ/AL2qBm4XXIfSoFIr0uSggJF6XpIxLzs96VDO46eaESTue596+JMcScwWGQ0KU1UOp89PIIps13K9MxUeqRIsN05RR4/rF96LbuYmf+5nn0e1sHBzMvaddlsQZwMqCPvEJ+KWukxEVToU3QvJR6LSingw1o5NpEie6IboDCjddKSQ1O09pD8WLc7Qc3lPZQ1yemkpt+6y/cL9Y2nVb8Os0VkH3IaLR7qFXTK/UngtFFgldH7RFegaYKzhIzWfx5MmWbKf4RmEZjAC4n2/tCaI1drOWXQJbD/EJt6h/Dw654rshtkPiMKrtOMaImGE9jEbcE3NF+KY+yOXQxbSj61NOOUZtBJkuGO7CuKb5eyRgyzWX5560cPQYrkAr1rntVrzz+//woVB89bNft1mD2pG0d2t3ojsgNNVrGmi+ApRgacqE19+M1swIpnMUwSjkrsOFVUaBLyqZFZ0BprqTGAwnMZpODd6MeLh7KhRHthi7lUYPTi4RhzghQG9FlNrEYXEjs5rb996NZnEbHeS17NJ52dXtKFPOHYEIYCbS8Cjt1Oo20dXMbFMb+ycmkerx6KETy6eNSSj2KxD3tjD/Ur+vB1EJTMVKzNRvEW/42bKrEGsu15SMC6SjM5Mf+6dojTrx5qd+Ktr1WOK5XauOINMDAovAMXd87pJM2iovwBqGo8hfXpfx0eTCnRuPqtWJDUVVmgdndPAXRaQejNQBDEhD08bA87qZm4waUM+3ccggHeTSFIp/+o//j7iYn+JP/cLb0au2MR32FbpLMbELtP0cxcUQ2IlPiQ8T7ucxeTNWYRyjP+zHZD5LYdbDCYeJEtwJL0DpTegGwEZYSSfvRSZE6cvBWCJwnW2LeSIuCCb+CRxOI151HY8o2Vo3i7/NSNHVxgNc15MsBdMSAEZbx/o50V0nszZiPhicp3KyW7wUpo4sOJ1W0RxX0hodNk0cN6YUbBCJlZ+yW0U98iEqsyRZDKYUXuRAv1f2k4C+UMaKdJ0TH4j/t1eyuohfyYsyeSsxtnJNpCxOSYDGaI844mG0WvGlv/4PHo0en/+WCFcUC3UTaqsoDOyuMe5g44FeA+YYajTeS+YcgDKLYGWRT0ehANY0NC0bgcxL7JKCpVyPaYymMwlhcIDmBsGjIHQYGS4hxDp9YEEr8AfqkZ2SMKrpbLfx8vvfi9Z6aekyfhQZQKRRh5OdGwfcmxkI3t66unZ5kBhzMv7wEavXOEVSWkVqkfDHeIZosCp+PK5VKEwnX1dhFI8Ki+Y9sBAxHHOzoAfaN4D/XWQqOBW9iH11itHFPGZXz2J69Wa0BtM4gkZLPeq1bLYWKff2vbLXZxEnZR6D5lq35vxV9wbip3CtxdFrIuq6VifHaIJeRabEeRDsYalJRMr3NAV6f9orWkDO3q1D/ON/9L/H04tW/OKfeB6jgZmz7RO6km4G91C8CZtGSm0quDdYTphXFAMaGK4tRkn9XvSHMDwh+RUJgccsfhaZ/QgQyjUppynFXOS1JFtlgBX3GTzOP7/tBAQ8o8WBTq0C6jWxMzHwOzVV3tSASqQvM7+TlqV/ycNPB4ad3syxSDcw8AoFH9v7ApEin1cnvp65jfxCKUAUiv3a+bg7gqPJ+mA93TQxno5jOGbvDNXfOhNHdGLzxxfjGaTg8fyx2syEv8xr8VgBdYEXfpvjSiFW+Wc11ma38QdZgDsTq5rciX3h9x4Vim99/tcbS2UzOCUTklU186ahywA158Hm+cPTgFOiR3XlxuS+2BF9XPCybvGLASZx7HSjPxrFZH4WXQKABnXM5nN7SrIK3W3isFnHlohAnUo2/LDS0Fr79noTnd0uXr/3bhxuXkWb0UMiJDoQFKYw46x1kOMy3I40XS2ArSYHJGt6+AoZBQLQSpkSBjPt9+CH0G0aHPgyp7ZQ23nLnuQW4xAaS+49DYz2e5efno64YMOe01bCzfEejvOgG4duO0ZnZ/H2T/9snHq04vwyjcwtbqEX09Jb2MZYJC2KVq9mWRq79vYDYI6ugQ5G/AmRhEyekyox8zHUEaarEl9zJ2s1DWsGwPZrjW387CS6/bP/6w/ik28M41/5zDguLuFb3Mj/gnW6Er74sxRxhHywMrk2LVynWZGCZ/mUd2qauzS6S42kik4sa8s0gS1bKTliG2inWDsiMulHdETKsSwu3D7djfan9oFDQMlYZazk/iXLUyeEvzb9SFFaKjpTN8AvkLcMfq7MRSguUXQfHBjFwIlOO+kCdFgKAaIDZttxjC3eKgD2wGtNJ17dLWK93YoseHl1IeNlXOsBS91BgsV4q6JCIaPhRyNQBnipD5F0Ij0qlD/CtXL0YsHVHHqdVhIyr0nAUytnVu3H+OJf/ycPHcU3f+WbjU7E+wtsBx+NHWgF4EAQUkyhUMWxfyRzKAGsQpf5tAdYcSUaPlOd9fCal14Nx1H1+zGazZU9Wg2sIqXNIecChR2/7lmAMmVBn+EVqV6BzSZa222sXr2M1YuPor1dRUdxbZxedtnSUlqnATcpq6/IX7mVSOBW5JkksXhDgkFuejeoCBTHKFdgF4o8xRENif7qVq74dLIG9UNkL1E/KV5VaQsBTmEkWH92hclq3Y8jGRrjOs6fPY2r529GqzeOI2urLChewdl+T2ChtcHeUqhtgvFZTguTrwwsNlHpAcoti6Lo/IBIKl04F+RYShdA59gR34QZlwLN6FHR7rYiPn79Oj56//1otou4nEbMJus4Pz/EaFwaetSeeThoTCMHk5/XwCKfY7fZOuypIWMEG3se7IjhiNwTrO/hguCnkZb10jZ4ZNAQgshQ8gJMjzg9xaazVgeyH+15KqFLofD9KC9CrkAT7/E4CcDHPfK68Ji+Kx5iC3CVeEd6OzjDs+SYOj9G2hsVHHfo+vn48QB3M3+U64PE/LSnQmhAiu2hiRevrmNN2nu3Hc+eXcZkOjIlIccFdxPuwMwMhkPhDZHemTRt0lSgx8UBSOBDBnpLLs/Dc3LP/tQWrMC3xqW4Jl/+/f/78daDQsE3Tz9G/WjIX7uyweOU4EVHy8AoIhprXgwVCYoDK7FyQqTWo/DNpUNgJdjpxnAyjcF4HKdWFVPMayYTnQK3NzcxqDqxWdw5SEgeDnnRhaKb+9AC5Rd9exHrly/iuLiOloQ2EK8KQ491laZZNQTFdVtbDgUXFUPd3EvLYwI5OopE2jtmwgzbEXhkFqdmRvFMMKVp2Ssh+RQCUZujwCx901wfm6NrMxHZ9Km9tQqQbudUdWM36MVtHGL2/ElMzuZx+eS5g15w4MYLIVf83FR9Flm9+SSWQkd7fqTexh7yzbmPkENXYA8LbqkLhP0UvO72qpSiiX6HguETiQfzoPAaxzTSUfzz73xH2M/ZpI4aELO6iekcHsYizuZ11IOBcKGurg0P6CFgpvN16CzATtjWQGTSlkYA7zGW5H5gWiwylbdWfA0Ro1JaX3QOejmbnp5LryvK82jCLWxh1qb3eh6vNPL3urX28WH8gpNXcgM9HmwIWEvbjJmXv0gS/PUKk8HCuxIK7ZUw99h5N7Je4P5gWiP1sfM9wPP2m526iebQjubAz9OJ67tlvLpdSpDF+zWd1nH19CpGw9rmwLq/NC/gGZAI+Th0CNxLNmPetHk0c5eFeM6mS3SHfP50ES8by3tXLxvzmFcBXRzczlyLn+gofv1Xf10OV6pACbg97iggHZWX3YXC9l+KO9BIYESfC2XfzMzh9Iism01Lz0vR6Q9iPJsreWx6fmEsBFARJyhm4N1GJw4vrWjgdAjSXPC3vVanaDVam3WsP34Zm9cvo4W/wZYZ2UHJ2lsrxdtfV2Wv0/ZIVLbJeeKYlmt5vVB4dRW0ziIQGEjWeIJ2wkG8sgo70lH4lNeaUTfCpsRiuVLcRPyxZiWbV2WDekVHAaqi1a9j0W7F69MuPvXzPxvdfjeGw3GMhlM9BI0k/3azstoxuxvdWJq+jjNVE8NQi6p/z+LW4IvsP8+DzmpUTus5Uha5PH+ehyWpKFaQwoGARAXav9/F9e1N/IvvfjeePXkaNYYzp2X0uqvo9tdR9Zbx5Kobk/Ew+jzRApLJygDxBwD0w8rh0e92XZQRznUr2+03jdLEIGHxz7TbkKj1cvJPGWakoOHG0nMzOKUkE/7hckdja0q7MYjs7nSvvEKVjJ7XTGtRMAx7mhhrcCg35kc6yZMN67TyhxhDm+cYYLURsTsKk8vMwhWvSPcf9TIgsN8VYhR2Gw7YKrarY6zWu7hb7WJ7OHnko0uvQnkvV+dnYrtynVoaOXbaaIhuLl0PWbdGMGHkqlbwc6YPag7Zfh4ILkrlsT/vgyTA023JHs5tSRzii3/jnz50FL/+q7/RWJprHN2SY4OZRpkdTtwf1BKsULVk76XqyZoLoMoW/doi3MuxvfM1ENqJqh5FG/XodCaMgqJRD53WLUdpYvY2GylIpSzka0orYW6AnIV3OwFGJwxh7m7i43d/FMPWMQ4LyFes4DyiMAPrwZGZDTNaYgxuDNKcoxjX5JybMl3LwkymKR6KqgVi7fnElYRZyHMG4+YDa4TcKLxDc3hR0rVDBZYK35ZkXOBhfxgv0LLMpvGZn/sZjTZ9VpaDkclDmbztkutT2JieJfKwBBPm9B49BW56CFIDAMiox0DqUQva/HCn70GGvRQ6mbko7iJsL7eLjz74IL73/e/FxdVVzCazqE5N9BUcfReH5iaq3jrqeh2f/tQbctvm9PSLS5gvIDCFvzh0qWTodJZTlsJ0EbzZgJbEOJ4vCEv+Mx6lHhi29IrQyU2KUtK4vFXdTckHJX1djU9QeNIbM9fcRdxnnwbadrfn4BPyaOjaUUxd6aOYLY9AuYES8J8dGgWIn0EWfekin8HJjFF+ps0VworhuOcZbcdmdYxXr29jvQPb4xl11woHYjSu48nFeYzrof5dzuc4mQcbDf7dHAg6Eo1vab5jGXyOxEJSGVfokLheVh67Fc4DrFCNBY56TOV7cF2+9J/+4UOh+I1f+w1hFKVl0VSmZCJWNETT45eJyhAU3q2gTWvsggSnnS8qq351Jtb9+1Rz1YI23OqS3zDM8WOqMYYwIK+XwCN3sV+vY7W8sweCVqL2S4YgJBt+7eKPMkFp7TZx+9EH0axuY/X6o+hAcOK/6xpY3tvm4vMz+i1ymEt+Pb8Ypa9PE1lTTp1IlSCbH1RWYg9tq38uLr4fHPmJiqXHC2opufbe+WeLxc9OfogZplT1Ysd1Ho2jd3YWZ1dXerFov4nvk7Ix09kMDhcbPNNsizW9Z+vkAmSHo82MWkuSwvh+RbRWXtZE94lHUHwAt8O6gZIZoZXmcRcvX34Q7/34x3H15EqrO16cipNWwjkUoKtoWviJfBxvvz2NJ1f9qHsWxHFten3ITpyoae6aHpZKMBSJLLM3tNrdq1BuV5tY3S7keuauLccnFT+uPGlmueZt2/KAe8FFcU6osSLbA5TwI7/8xbHMRYQDz9ssS8oxZqqi6boddhFz3m5ZqSdTy81/HqrY3ckiMLctHHKQ68CHDNZnqBXKUdzRm56WQq8+vonFaquuourDn/BzI1Ogbjtm9SCeXF2qGJLa1q64V3QUIviYQSqw8+Evu3X583PflWauIojAM93V1FGU95Nni87bhYe/WAzwJ9/5L77zkx2FXplMi+JKSu6rfAXAnUoPL8xMzYnZ2oqvKLKVnYYgiWgXnSnh/jquYLTu/eFEvhSQSuoJXcUw+gOi3A0cHjZbKUWXCwqFW1Pb9lvOLQ2DdCQm7VSnY2xvXsXy5ftxWF7HbnkTbai0nAAy1U1OR+akyv0ppcTFedsNQYJf96MG38IW92WVqdadzyLKN2NNFuWEKSmkbpndovI1seZXsUweB/yTE4W319c1bAPmXl7FsTuIbXRidj6PvphL3sQoxDnbWukdcvQo3P4icy/teTJw/cQktVwPy9GdA624AU8/+AKyZChswxoL5Gyus93ibn2IDz74cawWN1L59vqA2j2t/Craf9bSDbmku9iJudnEcLiM2WwTz5+OYzys3TmxGlSXYdGSqP8K1aEld1YsmMS96hH3Me4vS3HiEjc7pd1rVEjHKNpoXmpRyu8LutmJhP3Y98PbFD3bjGp6zlxM6Oz0Z9WPOVdWmANjBx1Yr3Q68gpzgZFzWcGASoK4re8pBoMeuAk/D1mjdBWmJ8nJq2rbvk/cu06slsdY3G5itdxoPQpblHcNHMhpZ42iHOuqHfPpWJT6/oCIzmN0ejyLRRjwUCTKc1esKs2ZwNWc2YTnKrslSQHKA5ysU3F1sE5M1rAo1of40n/2zx8Vis//pkRhFAqt91SsqFQAXZ5rsHvDJpwvK7s3kG0dbDYyQZUm5qK6CV+4on3gIVWeJA7cQ3IJ6picXTj8eOA5Uzv2zUYuSLhdacaTJsNyaoofN+S0gbJtElaHwKHlbexuXSywy+O/tXYwRDHwUOpLMiOzY9AhBm/flmIaJdL8xO9X+lGIFFpODL/4ImiJK8+qryOk2X+5tbU2xKFHojYRHpQxhRSJVq8fJ0mIqxhPpzG9uoym2ws4p//iBz+OT//0T0e/xxrL8YT9gZOpPBGZ03FPEsvTWmbBCUr51PD1N7HLYB0PiNegzqGwatBrUuXNCuzwRoWxgxb61esX8eLD92MwqOL8bCaqUxGTCYQFaxHVdxe741qYhjyYuyhIb+JsXsUn3nwSfcJ3OzhMURCKH4IfVIoqG5VcMOpF1rhJ97jHy4JskibWK+NW/DIfgXtIp9vT/M/nFStWIDSjR24nUqhV8AStpPM6qm9Mv1fuFZ9NYCDWAlwHmdAwXvpalY7NL1+Sq+jWdA2SqCSwgOJgerrc3pAV7A/KSMG9bbclb/QUa7CJBX4fTazhCrHBobDo/tn0idNo0GlFr2rHbD6K2ayOVvtAxIkxtcTGHPVosiTFsazA1VXkyC0imVa/3tQ5TiMJYoqGhBzIM5Graa3Fj/Gl//xRR/Ebv/qXGmELqiLF9Qhcgj9E/DzKUYJQwBos1ZXaTHs+ew/QAXh8cSW3Z0UeEunvGIN+DAfDGI1nUU9nOlGBcuW8BO6w28R+tdLqSOsedRVGX5VEjgdiGUf4VrA3N4s4Lm9ic/1RHNe32oicoIMDrqb6T4nSKfTiRCrqOgtxikQ3KyvVFupzsrB4kcQwyc9WaL+0fLqtxcULBh7znyo4ZqmcXdvY8jl4CBjZqn6M5/MY1KMYTsYqHN0+1mHd+KPvfl/g7mjMirCtfbxQa2k9yoPqwmYJfZoa89Ophfe6Vd4TyY0QqKWf0lRgdRW8UNryWjJ9BOAcWEtwe3srvsX7H7yvgtnvduLpk0vJ/Vst7gMXwvbzNtz1MyN6drJd+blhc/a6+xiPm3j77Xn06l10utj5Q+7iuTlI84SNXukGZOST0iVUl21hU5zWkO5YJXosxTeVNl/CMa55PmTGHPgclDRTt7lzcrdKcpHHkrIi5XIkKiO7O0cLlpMW1ym14ZgU57yvjlE0aHlIpeGw+SBu9e1rKuqMPFrtxCX2Nhkcm32s17tYLDax3VIs0MM4XkKbHX6+9HJRoaKrFGZ4jOGwE2dno+gjGOPZ6NMdGp1CLKdDOrVaDjMC09HwFSexz2yrxzMqUFe/x+IstlsGfSkU+OSaMwKz9kv/5fcedxS/pfUoJ6ADWfllQ1wZ45KWhPEJD7AAPbfmRtHsPeAINa+ObPri9ZPnw3Q5HgwE0uFw1R+haRhFt7aWQbTvwz6WN9dx2BOVh5cDCLgaPpViAAAgAElEQVSJVm45eVEAxVL9BBGLFnmz0OixvnkVh+UiTgjMhGkc/cChw8jYNLoH8x4y+bs4cSc92nQl/DhwoQK4tEeDVaGFyOPsSrWtIG6aZbGHT4VmJ+KACxSJWbyShMh0+zE5v4jx/CyqHp1CFhVF3HfibrmJ5WYbtZLC29HvtqOmgxMRxviEvTCziUmasHggGjUzY0MPnPELfxITlPQatsk9cVaGEHo4Fd1KjMDVaq1ogdc3r3XyMRfPJiNlZuIZcjws7SJON5EaGNn4k2eRtHaRmhRORNu+idPxLq6e9OLiCZ3jMXD6M8XsGP0eLTqHi9F3KzbTXv8E+5PVKR2HjZD2m3VsWKHulroGKhTM+m5hk6ViERUzvE5WvleCy/IZBRC9LxQ2tjE13rwh7ncP53ZQArl4mfXoM8JFzapc8CgNbSllSAmAFLwef8RQBu9RFwT+dpSV4d3tMjbbkwyfcRc/HjIbNAu92L16uV01uQ6AmN3uUdGOJMn3a7xrW9GqDEhCcPNL4UOwbIK9+GLcNeYoEYyeU69NW9C8YW7qOvEH6TiYIHhveZ/38c5//cOHQvGNz/2mIDk8JpVQrTWQqdtUGaIEO8yDFIqKNSPtVe6Yc/SwFDl3xyJj2WbORKSkFPddKNiekJA+Pj8XO5MfjDp93G7j7vpapx27diWaqzV96CgUJe+S7VxHiEHbVTSbRWwXr+PA2LIEPafb8EpKwh7tsglm2Uavi64hKWr3a660LMv3UKajsn/Xc6rRy/Ns6i0knHIamacPfmpWj3QPYMbHaA+6MZrMhMcMJjNhExikyk5egHBx7K4IL4uPX13HoGYT1JX2oobvn8lOJd2pbDbs7Wh7er6Og4jsaFWctwpPgGLvrFNTl+Ew9JIPs2IdfTjK9Bj69A9/9MMY1LVedlHPdaIBGdDpUbid/aCtlCjxD3R91SIBf1jwgZpvIlq3cX7Zjaun45jOAB1X0a1MZ+50vOJ1pTMYyzHMs6BCwfVBt4JZ0g4buWUsbl94DN3hPOVMC5/4/uz61Xa4te9V2QmZoKRioQ4gqd/a9KXJ7X4vLIAOCWKXIiso/iom7pIB9uX6loQ6d1ZlVeqAat4NGMKKWVDuKIlmbPOQJ8BiJWGdZ5j1Laa5ZeBN0haHguTsOJhTKMxF4eTnnZqfzYTDdAdsJm1eZMq+r6e5J+5qXCj8PvudzbWvrguaod29fsmjCV2ZCyPX4Sv/zY9/sqNwJcp8RprVLiQr6wyUGqZYNwCWdKxiLaMZ3SpDwEytBLNF9wX0vZdFGzwGCFeDYQxH0+gPR9EbT6LV7YqNJ/77dhsb2eK1BAAp1AULPF5RQFJCU5qlLwAPCwIlDFYwR9mtYr+8i9hs43C3jM1qKR8LOBedBDNl2Z8MzyKq8oF0v2DMyqrXI8ViktLem8Soj2CsQaUJUl4lfqEbAOW9E9vmEJOLeXSnkxiOJzEYTUSF1+ZDmQ3Mwd6ve81OFOAgFsuVrfp6nRiO+jEeD3MOzZR5WI10WrnuFQVcfhu2visdXE/aHBcSU44dxKuMlVa4SNDKK6kr4ud/4RdiPJ7Ft7/97Xjx8oX+FMWGvFDGhB0CtiO+Eu5eSuiycZv8Jf0BHQXAHzoMXkfWq8uI9l2Mx504v+rG/AyLu01UHXJCOck8SnEYyd4ui5PuuW6LN0vY+8PZOWxv4ub1qzjuOtEi70M5j+ZdCGHiJeP7li2edDa+n9Zn5Omqn7sshG0mzbNLHswexD89MEzRLkZGFAq6DPAMg31+ftKar4VexPgJHQWmzoxti7u7OAibQGDHPeOQcBqwrBQ0NfpQ5bOCrfHfuF/dDuzkDfCexjZAc9zJun1Emx1tlCq2IfcB4zjolw1YYjUZ2qVuImUHwiROCNXcUdh0yYCnvDZUKA7x1f/2/YdC8Zuf/y2jMil80Syb0WOsROVGDPsLJLZyodCuWeYHWSi0HmXkeIjMKxdRO2zm5v4gRvU4+mw7huPoDocaPZRxgSnq1ia4YBSivjbkkNJqJoAFU/y0TnYlbNBdNDh0Uyx269ivlnFYMYpsnEm528llCG6GBkYRuLiTfonUngo197xtrUS6VNGuC4NxxbfrT6Fle5WI3wZd1hbcJEePi6fPFDhbDQfR1DhJIzAy98SzqL+3TiHZ92V+g4xDWrHdbWK1Waj1g3Aj7QOuzBQ5uoc01bU5jU9Crq1pvp6n+WXbwiSJQuxSVB/z/lZWgGyxYMuCnj97/kb80R/9sbxL8Qbx101GIQG4O/CJElQMhwbMwgBekT6bLkwBt/bA3Qyt7SIiljLf7deHePpsGmdnOKdto9ejK8G8d+cOFqA3OwoxCvP6qx2XO9Y29pvrWC/uAvvNONC5qPXIQuF7dwx0CuZqCF/hLioik4PPegfJtVOirk0JBUAXjOe3GN74+sovQ7tcHiFObooKm5KMW5RpEi89+I1Bw+OB7JiI9XKpTkwkK55rzKcJdZJPBS5gW5/4SdV33fUz56QyRyIA4rpTzI60gz8MRaOJfp+RqRwOFE2v6I3PWBGrkCPFLLpDspkQRsX8glXNgUWBdwARXiIUim/+zVePC8Vf8vALMKcMSm8E3E0YyIzWwDbvkrRD8MiHMP0R+cF4kEsaVhmlhcDLz4JC0ZdAidNDvpniVEzcMlOBdzvNceLBFzATLwQRWXy6UAEl95UoDfWdQ1VwwDqslyoWHX4OaN6sW9ckaDtHwlMCGxurC51T4c/hbAbvlUGfW7SX2rJ6z6i/iayUXwNAsNeJTs9hLHU9icl4Ht16FEE0nGzdCNth5VVWkA/2aUnBykg+78O5TqDvN3ev48MX72lUevbGW3F+fh79QU8vKCcQLln8KuY3mimV99GJAdF02nhQNIzFnHhxq07crBbRZ6Tp92KsAtSNxXphB3QxarMUFvdm6NU87dLEMLbto6tRiHaX7tKWg9a/mEAFfFpcyOU81Wyj2zFe0Km2cYpVPH8+ifNzgPGNEsa4ARQJs2m9DRHLt7hmyy0K46Jt9NoeT+9eYY1ol3HFSfKs6rls4ogXg+ipGZcon1MXZEvTM6JAxNqCUZixqgIgp/QECSS+KvO/OwE70++1Fta4rQPTDMnDvhP7LaA7pCqIVri1sS6l4Cp+WFgAzbjtGFkvZwpZsjspftL4yIHcVGwlZOpMMHkRXEjQROcQ9QAfU1zLjaMpFVRjncA8hx6pk8hfOvO4JxQJu7iLoyTvTK+OzS7dxzf+u5uHQvEbv/LvqaPQy6xkL5+gzOX8ULYOr0UvlqOQVpUAVnarRvQjoxNlMHJzDGZ69nRKlU7udHweDFCQnkdvNIpePXTi1fGkbmKz3saOCwqAhdiL76dIwTzdcw3LClFrWXT+YBQ7vAitPkVyrhXbdqd16mEFNXwnrMLZpgelkBdqtYDPtGEXqNMB4APYpRswaoxGgh23b0RHQctdOoYeFR4na6ISx9LG8Dn3zSH6bCxKgJBeIOsyLOl3xVfmJW7nmBjL6xLg9CC9wnq9jM0Gcd0h6roX5xcXeqG5RgLLIEux0RFO2ZYiFKq8nbYyJOeI8/gpbpZ38eOP3ouf//mfizeeP9XMz++BzrxYOExX8KfWjGabwgUogrZdRgDqkcsQY2eVmlfA57JC00HPLrrGCCBmCec43UU95MW8iWfP67i8QmhIwJCLnl52PTc2MWa8Y2ukVThWe2SJnJaK5Lt7vY3VzS660dWGipexUJhhPdk4h/tl3MxgNCNw6Ry8ojX8bjGUmY2SPHodmutuL1bK18D/wRsvRhzjF97CH/at2KwIjmaMgCvBSpjO24QrWSnoRfQygPdExsPaC+RZzcsMSdBVwIUCQ5uMPVWXoUgDuClcZzZMEX2FiNOBgA3y0nubwbtJwdXnFjDr99YSfHcU7vw4AO3qrdFeo8k+vva4UPzmr/1ldcRmamlv4UKhscOtSEVIbI17Eo48rC5zJQdoh5EqL6yHkkegptc0WtVwK7qV4gTr0SxG03n0x2Ola3FKcatKodgobg2ccqMbB1bhl1n8TY8NcrjGt4LRA6LWxmnErFT3K1mtHbf7OLJSg+iyNbGHbsUS7bTJA/tIx25H0LPS7sZOYliHxyKt75GTOuipxRsQi0V3oTHM6DYmxP3+0JJhQlxAnzIHRB1KCxBYrsQJjNn1iutrcRbAmTn9EJE4MVgnLld7F4NOO0bDobGZ/TEWS7YQjGYw6Pxe4lbFw4jXBCeMHcMjru82AjKfPL+Kp8+fCJ/gF0ngrEMl8Zc1nnMk6ErcGZLn6ZUdalIljmVmtXgQ0lL488vFHN8QkdISyM6oPzo/ZuAGWlmHn/cuOtVSheLJ00lUXTtIi6wk2ov5M9oMcYhAQELNiEx7d6vOcL9q4oMfvohmh7+IyW5wFXQo67MkTTy7AT0zWo4470SgvRV9SWQz1iRSmuGDstvPMQXlL1jKMI5HA6JisGrVWMVuS/7oKRZ3rHD5b+AYSfwD+KU7U0iyQVqRvsRiNk7kGMeCyRSDHtzJ6PAxG8o8GcEAZleyfBCtW6xK/hniGpwQXll8NE/R6/ueiurQMnai0QRl8Allr1fJ7iLcsZj+7QPty3/z9UNH8a1f/cuOFBTSa8s3kHnUolR1VqV9TksFrsDAdCKYx4FSfSyEsfOVcxC9u3po3WtehqqK0fwyhrMzEa5Go0n01Ca35AehNZ2yQn0qwKNg8yGrPRGEDDzC8kPfzwNUdP5HNP4rHiRyKGziWgBPNCA4MCHtdbvp9tbzt8lMSjKHvQdmgtq11URNMcNQpcbtKwNuVfUMwvGWSBvD0hEWq6q91XispXzapGFvmuOWODwAo0oPLeOd2z4e8C5dii5VJ7ZHHJB2nlkhpK63cfv6OmbzqWIZ333v3cRbONGOMRjUMYbU1nNuJ1qa7pA0r76+pkEse20yO0vGjzJXp5t9PCymMoFOsnYEWMklsGzbAkI2YO4cXasYCQGmC3NXzwEKUtGF3UVxijGCdDrraGIZb7wxj+m0HYOa38sJ3ZMCl/vOOELWi1icoqXRadI97qO178QPvvPj2NwQv0AXRXCvX3JeHN4+OmJ5ZkrHYZl6h2ChtNgzgJ/O4iX/wpC/XLI8AiWZii5AFk12tgKjA5RsNQONG5vNXkZIylmBsi2/DYqs12YWOVII065R5DZwDvM8yuhn2bfV23x+Nj4aM2CWi7zp8GR3O4bOAHl5V8Df4FywlgcTgvLdH3jcqvtDfSsNVEQyaiUKx8PiPV2HVNSCCUmi0US889/fPhSKb37+P6BwexWmQoHaD/9ErNjwzuxFF6PXlKHLc4JWa2emnROu7cZtV2TvnDlr1MaKMxDRV8R7K6YXT6M/numUxpVbkXeas2mDl7FabmO33ko1R9WjNTUDD+wENBlzGi2nozkso9vex3pxLQCz2yE5ehENYNLG9vAoUhUQvOZitmLHg4PIjXXliQrslRAt3WBUK5+TLQXXgH/OTbAJOW0iA00c0sul5svrzqKRoegQcbAVa9L5EcXZylaDzkQRIUgHF1qYoZ2VGlaVdXR6LZ2QdG+3y1Us19io4VnSyDjmpz79U9qQ3NzexGazjfnZmR4qTg0BmdLoOOMjenUMyBDBGZvi2goVZYBNgaSAibpXvAQGWnmIXCgoowYnywzs3E0j7Ub8jTNYsWl1sdSzaa8IPqGtGMpcHmSh9Fv9omhcXPbjjTdnergxoxX/IUdB1sniL2QcX7fjSL5RZxLf/X++H+9+9/2YjmYq+mAmmssbnh1WfRRbgF0fDnRtncrjIExSHTi5HDJjNU1l+d5q9w0Mq9MEYBTDFQ9ZOuuORjpwiGgYG22ExOhNURBzmeujLsK8IDEJcvx1uDFpcd66WTtlroxBaYvNpDOBnDawYIwNJO+kwTKTBPWyq1BwPzlYrfrlzxHwxDW5PD8XbjeE5MghJ+4TmySYPsl/AnfKtPPiuP6V/3HxaD36a3QUpi9rdNdp4Yg6KNygxd1ubR4FAhw+2IFZzLJZu0+ZfKK2MW3CzXRLVlgbrLdj9ejsIqrBKAYjdutzo7Ay9NzFcoHDs9ehJIXJoFX9aJJyOjxw1looRr5ZR7tZRtV2G0XBYWe9utvFerGR9t/O0bAzmf86ceo20ek5ScumOm7nBsPa2x49HI6d89LvQbLt1C6PD8JizNHOTYrJNiakJUciuwghLGrtjUOAOzirktvNaAeV3cq9+dnE669epZUpc/pShKON0t0Z1fScwFCX3yXu5kO5ZBdQUwqFqqviEVkIpQhMk1gZBeGGrTVtzvPZUegzKgHOe3htBExnvU/FlqFt6klsPJN2cMmF88tl920nQ6XVok5QPjurxkOMRjymt/GJT55Hv3+MetiLw44V+T47PF+TSoE6jD8bgdT9qOOH33k3vvNP/ijOJud5UtrUFhNbCtZkhJs4GA8rwAe1pdytRdU1eM9fcv/SK+FOUYpTuZWZy0FIzvHE/E5sJMVQMW9xZEXbdL0KPZK2RsYtLy4HLoC7HgYBl7ZAMHO5OHtZOsHB6zHI7AI6o0eFAjBzgF7f/hcaU4UjmSsCRoNi9XTcxPGwMo4oGnnSyzu7qGFynk4xHMIGBoSn48Lzo2hlzA8q91nS/4j46t9aPu4o/v1GRiWidRrUxMOQFkeGum0YYdOoeqDKh9gJnFFoorsIwMPMMrDzVT5keRO8NbB5WXS7MZ5exGA8jX49isl0bmZeJqMvF8u4uSbgtmOMQh8a5N2zJHJlihSIEKdMv9rHoLeL6ZgTgD01adoYhrRjcbuN1y+vRd7artmtV9HvDuNUHaMeY1rLzhmOgQNftfLUTMVuulIrCUBHQRFYl1sSuTRhvZdcCLoVzX7pQqVIA/1+b4IKiMDXYR1mvglycshsjm8sYJMi/obd6A1A0fcyXr1Ddi2r/13iMDgQMR62FPY8m84EZNJpFQtJ/t3uVUjVzTbcaeXlk0wPgvAZakdmQIgOaBxCVH75ZtrsRMHMaTBcODfl37nnRZDkh914jA8NQGdbEhjA9fgqt2plJK20NsUh6/yyH1dPaxUKij5ji1bTImBhFoRL1F108V449uLjH1/H97/9A/ltcA+ErskvEkGbo320Wqws1ENnVHUwBIKnYBcuE5WKZwW6H3fEytlNnIKVqA1i6jiRtSKugTM7hVec2G6QbQJQjvlR6pJye0SlkZaJjirVrFboGhxXUU1rPh002uJY3euf46QNGxePNa+JYz50ZPUg8Rk4HqluxCtYH+Wfm9iFjWIh0coBfELUanfNt6h7vBMcmg6qLn/x83I+fuVv3T0Uim/8ym+5UGgmMxAFzVjMTK1jSqGodCF4SM0scwUuqxRukkaP8nJkW+cnzozATrcfo+m5sj1QktbwKXpU5L3WmPz97gaQ0iAmhYIVUglqUYeRazQyL6v2KmaTiMnYBinXr69ju2nFenUwAr1hVGHeNDNtgBclD0+3I+XqToCSFZVG7p34JaildBOJaRSilwDFzkmFxLL+YhZjSzy9sL40vj4y0qVCW/ZcNkJgjZxkKhIZQQ9duup6hlytl7FCH6DYOc/SbMLFNNWKv4nZbKY2Wy0/xTN1IfJJyNg8+SHJGBbPB0g2boeVpC0rOW8a/OD7peIkBlh1ojcnaVrpqfgXQ9ui+eAeeZyTc5eozHn9UBTja6GNiJm9POBgM9auMkvDDlxHr7+LJ8978eRqGk2zci5FzvDsGVhxY+Lb55k8dOPVu9fxoz/6UcZYGlMBpDzs7vQMQyyDuFZRKJTajn6p57AdBVTj8WnD4RLga+yezwgOkaa8wg2c9bnfc5z6AOW277a0631vorS6pmDw+V2AnJpnwFyjas7/xTyHV8SHiUlb5vVYd8EI0pWHCFEZ/p4enUA2+ZPuKOgUbF681rUG0xN4zmGu0O5bEbc4y+u6Fd1BpV88e+Tw1nScCkzKWSxxJ77Dl/+H68cdxW9ZQJjjh/BHLPB6g2x1KBSTqPqgpvvYi0cPKSNTwtKIlUpWMAoBNBkNz8KXFo8ugSCgwYgAoDrOLq+8AiLFGUPX7VqWerc3SyH7AlloQTFBMUCQ6eU812QoQB5ax+VFL7odsjFbcXOziO22FT/6wUfRHLkAnIZsFKisQ8ck6kWEhTeIrQxk7FBEByCsAlyB01AZIeaiFXBWBCn+ewl1z4JgTwV7NpYNgGTGGdBLcrht9ryGNJgKF4GHFYzEJqdQcweDbiw3d3FL2NEK7oFZev8vWe8Ra3t6Xfntk3O499z0YkVSFEWKEqE21COniQeeSyJZFKVuyTaaoqhSVrcNq92eGTDgQQ8MG/DcA8MDD1p2w4DdaqiTWxLFrAqv6r1387kn52D81vr+9z3ZFApFlurde84/7G/vtVdgrAKjEHRaAkMqqaMwAzbJokVHNuNPnxyD4pTYlq0vNa+nz6qim158iqnQ7/1egCoYkRmfKdk7YdNuna0udJSAwU3Thn2frKlwt8JB4ufL7b3BSS9kRc/fr6JS4VNMo95cRrdTVdHodGuBPYQ6VlaoPGfcd/JHdpXov7yLj374sf1a1Rrt1PWW8lvR9L02tnM1GwLplgo2iVZ2KB2lSFgeJbXOFdmG7wKDNAVtC3shSd3uWtwrDlDGC3XojB7KUk2BSyJepfT05PQlM2G2G3ikplUy3W+mbJXFj7pZIw8pLVz3QIbJOkBYJ1Mo6PJTzgzYjfRPdBA2GwLT42DKuqXtdhqnJwdRKebFo0F2QBqZD0QCkzEZcqC4yo+eCW/Sfv1/eo1w9Zvf+N09rYfJh8nIRaG22OlDtCJasBLVelWtnVpyxg6syBNGITm4ABLarORdmSUPKT0IThhzVkGjB6pJaNwkm6Nv0Cu1XUtEM7gb+0HWSmlh1qQ+Gy+B0V1s4GM7imZjG90WN2Yc5VJegSufPLuKzaaozqJSaXkjIRMeNBS4BZkhKcMXth3qCBIFWNmanHW0ht5v+z10wbif4xJ3gBdNL7AvrYtNEsRBQ/dL5MovL8L0/3e7a98JBQFpr76PRqMuwJGbeXt7LULp2n7vKpYlfi/hLMVcNDtNm69mKz55LDCyMFqAwNvMBbNWcRukXUG5SXdlSbVISnQDBFhkowdfJO/Rg9WtRqNU3PwgZ94lGb8Au/tkKa9DzF2oZn/tGh1h9wqpN9htENuztv0dIR+No1reahRpdqApA1LK1SjKYDrgFBxTm2Jcf3oTLz5+oa0CLxqKSnVorHVxVBMjcRFV1vrC3ZAiMDok/w1GGFr55IbFPWfNj+AqAnCZgg7XYCvAGxtDng6BmZz48A7Ih91B3d4KPOfvIlttIAYv9T5QRDTmiXLv6AdzkbzWfL2jsJgty9kwJihJubp8NjYGU30tzaMg/BgMxLJVj2zgQGiGWq2Gi77GyL00RDit6gDUJs2aHhWbVLz9bPjg+7v/4/Vr69Fv/K7Wo94QJdcb3exSlMpQrMtq0/GjAITBKVjUVn15nxgiCem/uw1VxOArXNaem1jEk1wF4apzILIVGAX8CmzgqYqY14xGY3s9gIUgCtMaKJmjCqFZRxV7td0wuh1av3msl2Nd/cl4ES+e30atdhjLpefKbMXL353jaC2/Riu94MlLghtJEZJi1GazEj6JOGYevlWavnk2jLH2Qe8Wa1E5GAHUZS7YntN1TdRdmEWYdseJk8bvcSfAi892YrYYi8ptf03wBVKn8GgA2zAQi729eBeaV12k+Pe1mmNPzxGo7tDIfeZXgG+mZ+Jk9cZ3KZonwE1Tzgd6FvlqmNuQoeGq11kJFR7gMUQ/W92ByUvWVXiGdtakiU1y3JI9OoWCgpVAdD24PEPWgGx3k9jlptE5LMXxcVOy9WoZ3Q4Adi5Wk3XcvLiO2XAqjgwjAxGI8pZAwChKOKPWNKpVB0Z7W2Cw2u0OmyG7f3HI8bv5bOg9druK15ayrc/MiCwSlBxbPAm6QP8l9SkUbVbyu1ysWMXvHBwNVswWge9K8ZY7ugRsiW6Q/FAyG0l3XWmLJv9Mr+wLBELRYukZ5nqyDuWHLGKzWmjjR/Gga6jXy1EommtRTsn1dCfGkiiUDsC6Z5Fk8gvpopIj2H4fv/Y/3L4qFO//6h+oF9X6K6HpcmkushYlVtBUZKz2BeRpT5zMOYTo8hK4deOGyJtCxiopyxE1dqkipiM5BUSlNVvtKFaq0cJoFyCOOYt3f7WOyWgUKwGZCGJsIpct6600WUc5v4hKcRq9LqY3I5040/Eszl/exGiMfr8X2x2jE2tdz1XiSGjlZDqvwluTdb1xq+TYlbAKtdKJZajqq/phBp/CsEWYMjaQ8QkwdEm1Nq0OKaIGC1UsEpNP0vEkCnL76TUk1x2gdLoYRhR86lK4xuOp1rBluC2AeyW6PM+Zzp9ILavMa5JwL+Euicmjg4DCkmEx8jFANKcTwteYAgRxC+7GfUYIfJPlOspQ01+b5x05mOjN2uQojtoqRX2kZAablkZG9s1I1RyuRsldAEVC3AlZ9PMu8JLOIlecRqO+jnJlEYeHkPP2AjN3y23cnl/redmvUpzAltkcdmdT603xBXaLKPKzN3Q9FAq37Vo9Qk6QDomtjVmM3uBpz5KMgl5Th2YYAlkcdIAqFHx+ksvoZikGjLBgeOb/yENlTfLlSsY7vD8An9xrug9vPVIEw+thRQnLQovDc8s7Yg6IA4FgVm53c+EvEA0R4NVqBY3fVcyg+FpF7if6LHtT2EPVZ5QPvyz8mo2SCVYibyXDHzC5X3+dcPX+r/y+DlbrOMzKEKZQrCikmAcnI3pwI5CZUxn9AFrcRO6iglQyPwqJmDKaMa1lWQAppi20cYidKBQY7ULsUoXlhVtvpLabz3gx+DhenQrh1evAGnQdhf0squW5CkV+P4tGpRTXVzfxwx89i32uGZVyR+0jkXze/drzUhTlJEmWOanAWuZZz7maVelsMhRaD3aKF9SlMXMtM3vFsf4AACAASURBVERRAE9CiHkIhK1w41KRkeAsrasynw6HL1v16fzSDPX1SXx9ex2b/SKabV4MCpFXXTamsZ09ZCK9YLKRs5ZGZ7OKhunHfDa7h3mnfy9s0nQAPdiOZV570gX5z3k1aIBXgByr68VKjFSNKfoj2UrcBwamRtxv+AVmqPMgUihsdqzrL60F/9sJ4Fn8gFmZ3GNOW28GHIPHz6UznVpYllvFQTcXbAo5k6bDkZyw9imRDP6F+BTRUpcqhigKzy0BUXCDjFdlzk+MIcZTGEsYKrgvHHL8Y7oSRy+YV5KB0AZqwCo2coRifGMEyUt/I2+IlN9C4DaFgnW/Eu8iF+PR2BwkpOZLnhOPaJmgUqlmcgX0VobrqmeW96fo0cOdGf9/xHRbJc6Lxl1BZsQmDSB2hx+SugodIpmrgrANZ9OKz5Mc4sEbvSZnlDFbk/fx1/771zAKHK50L+9Nazy7MyqUKwCAkDy8ubDFeV6FItMsSLvOXMQMrs2F2zVxCfATpHWlKymVtBKFr1CrN+TPUAMk1Z6fVtk2aAThjsckP5tsY6DQ67VcgZBcPCrmUS3OolXfRrUITtGIF5++jO//8FmUqr0oFJpRKnVjTxuqdj69RHJW5kfxsvPP4TA4ZEWkFRUKt5d6hxKdnd8t8xuFwrp9vmf2pRQq+R7Rvicz1+0eADNthbQRyvQwXodpfaq1cMYW5iXNx+X1ZQCpHPaw7M/yRu2i7bEm6SIKiIUYm6zONakoyagTOQyGppSDbP01OpoyrLHjNYdvHk6peP2l1DIr30Ngc0l4lK5/4mGIQCXAzKchf0zM1j0npQ8JTjMER/a6zK6pU8+9PvYBZ0W8iXUl8IjkK+FiS9ShCVrrzSxy+2uNIdLqbNl67aNew/4fhSpFax/FbTV5PFCAIipoH8Tt8fXNPCTERBXQzr1MXA8B8ClOM7m1KY7U80DiOdjYCcWwMCddX3dygJbcU78fC31vsFhtSCBd5fLC4DhnFZvLFkXkMsdRyEktPVve1KS8WjxhVNitgDUEhLcKG79qtFoctnRUltx79epDyl4lKa4i03RltopyzMda0ol/KhQQHDUd7OLv/OPXMAp1FIls5RQi2jZeoErU6wT07BXBDrhpabErEYw+q+deEa/scfkq40M5lslKj5+p4lOtRqlaVQZpuVqPfAlAidAeisJOzsvz+ezeQiwJAPRwFUtgEbSTy8jvx9GsbqJa2sVhtxOju3F88uI2pkts0iBPtblMroC8jZworA11PJv//vroIaKY93pqn+U1kQX+pNFD9vHyf0jem/ftW1qF8RnBBwCXRFoy5Zmf7ZRoUtpT6lkC8qTwFMknCYZ4cAATpQD0aKEuSLT2jDbueVOJWvJYSOHSKTDHPLcU9CNBEF81Aa565tOpICFYKhI+RxIoy3OQ8jT8xmp1zZzL/eYw4MVmheku0jOv7ONVFHx42GbewcnWHAjX1gttFqLXrUo918vqwmIDYMaZhaTU8GfoTjary6iUXdAPDlpxfNSNRr0Ug7triwgp6JtSlKoV0dbn01EspyOxdcWYNciQKBIJdJV4zVRzvj7XGvfzbEGubjNRuYXtZLZ1AgITvydhOdZzmOdChaBoipiY4gYoFuvVLqaTVSymdJ/uGLl25mC8CuISzMOQAg7F6F8yzZ9xt1LhWV5HvVaMcpl/h0OCURgA1F2IV/N2rxK1Xpu8FBuasmntQOcM0qxQ0KHR3fEM//o/vnkNo/jG7znKRO+AxT4AXpxEnc6B1W65uOc88L8XZHDgLsVJooh0PxjaeCR1pNmJXIO0d8aHsVI1MAqQ2e1GqeKtiiPwvHOeTbA8g1wDEusAGv2V4zQaqJIWc6so5Rk/APiWZuHlynF7N4+rPqASnA86oaoVnXpT6BLAKAz2USj02WRvxnOR8lc1rtOamaXqKu+XTCix/v+ZhwXI+ivDHoW+gGzLXShbHaYtgawTtgImqfqSu6c201Rh+5FKYcopJ/Vfatu5mf4S+qx0Ei7unjulN2G8kI9IyiBNcnOZ0Aq8dZek1aAeppTfkjw271tSGSg7MS0TlqGbEXDLqlUPtF/qzIItW/3Kp0TeB1k2RHJZ0rvgz5xJ7E0Pzx5oTltOvxRCpQ0NJj3z2Oxm0WxVot4qR69bjXqN7wFoZ+MW27aBQzjDtiwcAvC8JHrz1YtncXN5noRp6bRNILY1IFxnPBl41ngRbUBkgD4xTGFPJLcxXXO1m/4ruy923bbVgjZ1iQBHsRBiI+k2nZR5PrPxOlYzDo/kEZs4FeZvMDp4AbBGQ0PrkLY02AOwyWg2GEeSDL0ELd24EiOlU7/cUaj/1Ihlh29dcvtdCidRJyQ/FQolxC2/d2iB/pPXO4rf/sbv7+G+ZzOZEP0CIqlctFtdi1sKebk10Z4yJkAswX5cD49QWwpEEqekF8c7eaPgMs3AC7KCXL2sAlFvsxptOKpQrtamuRIAw/ghYxe+qFBzf/hS3Dl5aj+PWpXCMhaZBLVkqVCNuwGJS7UY3OEBSYGoqFCowiasQjdYp4LjCDKH5UyzYmGhW3kWYpYAG+s3j4K/00mZ6i60WqsuYypgFNn6UyI6imdi4emBEWPPZCf5S6ZVlVzGhaiLZiYPCBUErV8TcUM4Sdq4ZNsg2Q4ap5B9WzLSNfM0JYPr/ydBj3lg6UHRT0u7ev6xCUg8dK8AWrrHYnJ6ymj6nuXZjHh8yjYf0OSdM+KoPhsZ+bOrI9JLaehVL5lwEB5mOiih2d4O0XltIWHl4uCoGZ2Dahwed6JWKcZqNYtimXu4icVyos/RbrVFSbemByWzv3urXo3L5x/FxfNP7i3z+DgAr6x+uauQ3Pi9FH/hPXwHOrOEWTlBz2dFRuF37qjHJL1oYE1J2s99pXAJ+qUTYxMmkN8FRKY2S3CfXMxGWONtBXBqTL8PC8+iLFEus4HZRbla1rVmhd7pEuZMh+37qqwPgbJCMbUml8zevGPrToQZpUhKFSUfTto+6Zm2CZU4K1D+1uv4tf/uNYer3/mV399TBWlN7SiWgR1mZGpbWC5JlyEPBIXf8oNW+mHuIGzG6f/uh0wuTHoZbcrCFADJqQKQWS4Ln6D4yPchgZn82dViEbMJzlbIcxkx7AItU9bcIApSvvG/J9FQNCOzWjkq5UacvxzEal2N8Zh/p6lCIZRW9vzS6iYgzfOpW0LjFvdkIDlxJw4FFFuNDt4rSwHICa7uwCtgRRMkVwMBsknm7KSxJJjLJNf6c9l4Y4WibuZ9R2G6u/UlKf3JU6lPMXElTGbCpcog7CvxnZmUyRdSmytjGCoiFDVhLmkLJO8JbwE8cBibymZ4r9KdjiZXco0L1t7YddvxDowh/N0kMrtZm8CUtDCmkSZPS18rNWhiH9pNi4NGrtDy0mTubsRRrxPlai6qjWLsCw5NZh3IacrpyV9sFnjmKiVnnmpEWmHdRwEoK8920r+KF598ZL6LvFXMXchs9sFZwDdIoJMIi42Ej8B7vMAu1ykJDzl9ie2OjYEkvNPo4e7DXilsIzAYNitT1wzavxLN+M7F2C6LsZwXYjQcx3xOq28695qRTpMyWERZEnQe1WqtHL2jnjQarHwJX2o0quJswP3YYU2gNbiVwxqj9GwlwyU6Cm0nXShlypQEaJ4As2Q+KAL2/Py7/+1rnpm/9fXf2QuQcjfimVXgSbLrp40plaLNhqJYjDl+lom7ztihh0LGNXQE6RTJKKkyqfWDq1OvUIwahjWVirUe3cO0bjHIhMINTYPCUiheYmUuopDHAm8Z9RwnCJTudSxXA+3Y12sMW1kXNuLF835MJ5y59djuagIzc2xV0qkt74cMuRVGYcmukHYxFrOsUINzmlOVbfmqo5AJSrLNt1mP517TopMNCm0d+Zop0GUNrVY4QoJB1G0BFvp3eIRwuZF/YpJcZIi7SVUefzSDJj6HwF55XPrGyS1dSWRpzod4JAA6FUq5l1mf7OJgUJPi4+KUOmq97WntSsHAiwHZ+2KmA4GX2boKd0gZp0RXycqm9F393xUxABUcnwl952SIq/QwTjb0GYuo1bbx6MGZOgck0oEDVgHV6zyqCJqSS7ZG5eI+FsuZdCOsHsvFilykXl1jaMvrmI8GMRn0tRpezOf3nzv77jp5UWYyhiSnMCwCMl2MJTzGNV5t6s2ZYTwSPyEFYosOnoVly0cF1iPPzyow/zF5Ih+7NcS5YuzWpZhOFrGYY+VPsdjFRlR0H9g6lGDrNorRbNWjVoO1WopGgxiNjYKaIBEKTyMnRdc+OVkJsH/luk3XkfXImDdp4yKvUMs3uK/qqvLJA2a3j7/z3zx7hVF8+2u/nbJEklw4rdUwlVEry4NUxj2pqrUTTYM8DDSLbwRqapaXxPNv8h5UWIUdWhHHipIYwXKtKtOazsGxnKmNHXAaUCiWsZzPZYu238yjkJtHIT+OfH4WuWVfxBJTu+fRbJMWZfoslfrmZhazSSHKhbYKRb5Uiw3tdHrxiHjTCcs/gxHJqaYXz+OETpUU8qOXRkCj2w37T/jmiXCYnJm1FhQPJPHllSdiGaVqOCIsseWszvNJZCm30rG1w/bKEMBXY5iwHaexmyCWSD9J8SgTVj3B6QFOdv2eY9OopRyPojYDHEl8X1GrRWmmlqR+Wqe9/7fs/9NWJGPu8SB5TNjFejWP7Xbh9bBIPwk115qQn2fnbutinBeaHSLioAhkTbqG5Cq1RC2qg2Aeb77Ti1qpGMP+dTx4dBJRQr69lKkzLk6tTjumjBZppZsFDA/6t9HrHuklxMrA4+skJsOhHNKqkPoWKI1p73led1LWSqXpfaQLseYm7plDaq0fSZCE3MjAYCza0nip3iOt7tN95SCTqpPLptUGY5pzTQAzY4OSsxC7VU5u4uADhBUPhhP5WogNLHm0dUeMcGePj6LagLDozrAEkxWHNLJSMld5LSHSIaGOwnmrDqbiK9pxm5+tblEdnYOP6NQkwuNgTpwqfvN7//WPXxWK3/qarfDEpJNlv2dYEa4gStH34NWAP0V2OnGJVp5TjVFosnRHkdaDasP0BHpula+FOBQNka7UUXR67ii4AZKWUyiQQC9cdHa4cE9UKHK5SeQWfaHmPHz4GhCZwelWrVTlLjSdELRSisWMB7sRka8pjUvGL2oqU+AQYFVC/lU09KLD+ktdhE48C3SMzifKV6bu4+UX0SydNZmmNxUT5WYAXKUYe1sFmtDEqeQOxftqrx0z3MGjh2wYGTiSHRvjj4pZ9u+pMDifw12H06yFoyRXMe3hxVBkLjWFXRxS7rHus8OCzOdIjNxEb8+UsJlXqUnqXAtA7Pl9mlXGcrXWhN+d/A2E1bjbkEEK9QkGoxTKaRMigdQ6lutR5IvzePrGYTx9qxdXL1/KzrB31JX4rlyjlUbgt4hW9yCWK68w7Ymxi/FkKECd77okVIfrt/IhNhrcqUhgyAujldYfA2NWxXqe8ZmgoOsvi7Oci6KdaAL33Qmq0CeMirFavBOwOTosRFjkjyYCl4FBdzRyXAN74cQHr4BJsM5z1qmzwFZyvdjHbIaj2TIWMJ953rRRijh7cBKtLubWuL7jXUJxe7VNozPgAPfnNVQsoFpGKklTo0PBjlquixRrUx0cE2UtkjBBfVkHGL/3j77/WqH46m+po3BGQ9LhJ4ozhCsVDd5IFQ+MbLwlQN0oTCKtd9SZaRbzbOqgXhcK6gXFgb0+uR6sR8u1RhwcHtsjixvGynWJE/dcLS67b7Yb6+V1tJrszuexHF2IbDSbT6J70NAXpNNuNpryKFyvca0qxWIaMRpC223EDim51IpFeSx6BHLx4vvIKRtdSbYeFShjIoy/R+oi7k1nXFRk8JteXK0HmXuhPnMnEqYBSOxkc3cdergSziE6szw8rCjJCE9cZxmiivPhh9Q+lC4UnCganxORRrSr5Lz9emyeSg0KSQU7oZoEo/C0ZSPlNGdk6lnRnJ2EcT8KGfk0IKYmiUxNsAE/+P7VBiU9y2TjFLt5jIydPUpHgBcIRV5OVkl23j3AOW0eB0cFycxL1X188uFHilg47HWC3JEnbz7Vlu3uth+1elvCQnCe+WIWdCPaeAAWijSUVxgeNG/uz3Q8kqN0BXvDBc5n8EM2SmrDx4MrzM/i9YIMtZhP7eNBjETFLuVye8tb0q8DZbeP+XxubJy3HZ8P0QXopjxCUyXF/5E7Gx6nC4PaCrrKxX6dQ8QTmxUcD7qdXcznjFgRg9Eww9v195/8/GcU9rPT6MAISGfuZ8cXna7fdoRgf2qKZA+YRkt17O5g7zVHKhTGibS42CJPN9BsDMyShff+0V+9KhS//d77wigkWc1yKuQYxLgBvxwU2C+YHbldkeAEiMIr34Y0x6WwlOykowKRwKRTDoIQhaZSibqMdRvR7tJRAGam2R0/iQVhMzNZ3OW202jW19Gooam/idngUqfUp88/iZ/52S/Eaj0TyCOCGJTkLW1ZM2Jbie/85YexRQVYwOMS96eySoUaR7XnrrwmGSVmpkAuKw3VYyV2qcH7rMswtfxVurVHB04QVrq6zDZoTPoHeBFGBKzySwznRIfmtwt3uBfRuYgpZi7hEua3+H9ldPEsE9NMU9yPADKNOeg74hBGecQXUWYnZJG4SCjhLPEpvErzTG7XbgcKZT33fRFIHQAvgTJXEjCWrQv1cgp4Tvb50sIx+9tunmuCHmM6H8TBQTuOjg7EiCyUlrGNQRQr6+geduL5xx+LcdlsNhQx8PDRYzmfpUdNYwErZrw8kOMDaA4Hd+IrFEm1q0Cp1oVSF5JtqBg77vp9bRFgBpfIP0nBSRgmwQamS2bEoVBTJCjKnd5B6uSIU7ApsW32HJ+Id6uMmhON2welRzAKBQRBJOAUCqQPefJMCQpa2tc1JCqDP1aI2WwlP1RkEqvNMh4+fhRHpz1lt7rAp/uavCiMBXn9DZApurdUdCYV8hEUoK1njc1IKi4ZlJQMlVlBZxm/wkW0qczHe//Vn78qFL/73vt7jDQAp0plLr4lyrRyZdaZIMrslpNdnLYHGckm6RgSuO+NR1qPZnxyexT4A9NV8EUq9Zos+xGIMYKomMgWYRvDQT8KuAcvxlEtbqJSmkYu+tGobaKc28T5y/OYTCfx7mffiel8pC/PNgWFqAChdT4OOmfx3e98FNPlPsq1duwhfUUlisEYQidhT0JTi5N0PPkGeLwy+9GO4q7QGdWaE8gaFBdHf3DjM9pAKBIgybyTq4XQijSWwN7MrOW8V3AV18mc0ai9h0mFwazs1+3aDGYmn87EzOT7WBD2KpdFMvEdJsXGKLDtl+AtYQxZsrmA2OR54dY7K1YeTQQ/iJZvRNwMz5Q1oVUiuIxdnUDfeQZKBQozACGKTxiLpJJNotkqxGGvpQI/nY2iUt1HqbKOYnkbx2dnMb7rR//6RoUOs5nj0xOF53DCoUHhikGxZ4RYLKdqqW9vbqJK94tPaLNpxD+fd7AxmymJ6sgQQXlLl4D7l1W0SL+RDci9bbOOet342cHBoUyS8a9ghTwcDfTc2NRlH9VSSeE7ipAgga5QibubvklfKuqYyuAczmbGPhHakGH5vytEjujMBaP2NpSeuS/FEmHZdifrQ0auR0+fyJFqB+HM9tkpA8SMX94pCoXyaIQ/J2f0hFl53OUe2hLCzYJPqnv+B+9yjs9o0xxekAz0f+8f/ptXheJ3vvZtdRQUCk79LORUbStS82LFtA3mXYRIAkzSaSsSiR2b7nkEKaRYowcHbZakDQjDxSXFHPS2WpcjN4FAMmRVVd7GbDqO9WIS6/komlVi1cbRbW+i1drHbHirsJqj4xMF5CzX8xhOBgJIK5VGLHGEGk7j6PBxfP97z2JLlmIRGTuMzJIKhd2sjPT7c7t1dydhrMBxbMlEJKWVa+cvBDu5kOvGGNVXu8mN0ErKae7wBl4BfibdgMPIzUvbBmeoqPvSi2pNikaPNDu623EX4M2Gi5qHAd+TTJasfXpy5hOjj5FK6VMuFFjAC+x6raPw6tRjg/UFvg8yG+bP8jOEP7jjfAViO3Ebch7XMkFctt4vmsXJg4h3BCLvIu7Q1VUcHlWj2uAUXMV0No7b25totxlBmyJU1Vp1Cb34az6bCwTn9If8t5wBYuai2eqow+gP+5Lk8wwAgLdY5e9wssICzz6fgOJs0WbTaZydnur6TWdoRxy9x+8Y3g2jioP3fiflJf6iqJs50LBUKJRLcnVbyBU+lLGC+M+annW0m5UY3t0KHL0+v9Z9kaoXIFS+lHSZeERg2U/rQHZQLnLgFYtlLJdbjR7I1ZWrgbJlPomzR2dRbdRjh0cGPAlFafie+37Z9Vzxl9wBdZKZAyadhw8auc7J7mCvDU36w6lXNeFtJ79S2y0womfr1a/98b94rVB89dt7WXKl1sRIr1sY7WRpbRk9QNDLHkHU1SQSiR7mpKxLSJ09AVPUmrANOYQmH8dyRTb4rfZB1Bpt8xsU3kJLywy8jtV8HPNxP7qNQnQam2g1FlEuLWIxGcaf//lfxFtvvxNHJ0dxdXMRg9Egjk5O5evJicqDUS624off/yTWXHytQXHsLEd+Rxwb5iV2/s4IMxnt1anSrsD8hxfednjelmTjiDlTWU9hUZULBSK5jZil8uiU9ikJcxI9XFwITSYuAh4n3Jo7gClZnaVion9HzkvZFsGngUEnMyH5fAJK5cFgXAWEnXm2Kgo0xsYO6XUL687jfjWaPC7hZljIliTVWtXyu+zOJHBXWSJZYFQypOEERbvC6CGBF6ckHWBe+Zml/D6evNmKWhMvzFFsdpMYDgcxHhOIfBr1Rk1uVKVGIdZznNVN5eZ05TPzs+5u7yQpwPqArm4wuovzq5eiMx8eHiQOh4FxxgpRlre7uLy4iHqtHsfHxzEaApxCabbDNd0ESk8wDHurpAxdfEwxVEJeQHFNB+hqhUqz4s3ZFhzsOs5OD+KufwNMHreXt1qxiugGAL1bOrxoj5J05W4EOGu5jf2CpDtWqCZgwdjcQILa76JUKUar246cLPAIlPY2iiJhEmPmwp2KRzKuNsirI8muXrqPuI/5cYNdagxFJ3jqWXexlY0kWz8Mmcv6THQjX/sv/+xVofi9976tNHPZh8t92Sdr5vibUbCFoEOLZfbVy+QWNG2XVCNk9a0IahOUhGekEztb/8ndu1SK3smpXHvwbBLPQh4agJc4Xc1jMryIo24xmrV19Dq0sAS/XMTt7W20O504OT2JT188j/5oECdnD9T94EhNC1goNOJuMI/xdBU3/aHCYSvFusYP6ViwQpeexTZy3hcyXiBQ84POhbWFnV9nz/J2Ss5WpqIqm5mUvjPOXGgSIM1YgejEcfNM1O4pPCndUIFHr/T/2oGrKKdEqMRszHQXRqZNfdbPSGI3HgCPUSlrI4UFK0IAwRVrwbQCFY8iAZHqatIm6x5sTRwYfS8pUe1vqa4nMXHv9/waYRIrWAIjSwHs47CMWnkfpSIn5jiePu1GqQx5iJZ5H5VqJUbDSfT7Qx0sj58+ikLV7lv9myt1AJyQs+lCBeXudhD1eic67W4s1vMYjPpxfvkyjo+OlKYGbkHcw2Rqj9VGvSHGJmS86XQiEB5GMREG/HuzKcziXBx26R74PSPdI/JOcgVwtKZiGpbJbKbeamjc4sU77PRiu9rFRx/+IJ4+PYnNkuCpfVxfXsvARtwKGcMsoxzEIvC7knERifBLugkS7igesHRtHLRmjRq7aHVa6v5KdVzaADIZFxOtT67vdo3L8KWMGK/Nh17fFDieFgy+3wawGSF9RGUJapwBWCT6uZJYUuS1iK++Xije/8o3hbCZbpv8FXX3aVXtwn2vF5CZjbMrxPunrRFAYjRfgJOYim6NMsafH7acUFnk5ZCgDo6PU6Ewj0KfQQE+q1jNRzGfXMTZUSnajW1Uy7DGVtG/fGYQqVCIg8PDeHlxGfP1KpptzHrrsVguo1qsx5IQlkJF/oZUyvOXl7Ge0S76IstdKfFF2EPjNq6uQ/kaaZxIohqqgOS/7KXvWYbqLVxU9GVTcjtjmCiwFAaLsnhJRRLjZBB5yYta2miPlLz85h1wk/gs+jPq7LgfdplyEfDJLgahvBNJq/b6VuOIZO88CImRKQMUti4+qXSbpDJ1a5ppSe7JAhnyQmERDpNJ1V38ITdlzwkZK9nmQyeYRhQv23Z7wpbnUa1SMGax3kzj5KglFzLGEsbGdrsVy8Uq+v07tb21Zi1Wu5lwBFrqZg3S3D5urvoq4IvFJj788bN4482nWhdO5qPo392qcD9+9ESd32Ixi9u7ifwfTo/P4ujwWEZI19dX8c5n39E9A+eYTADvIs5OHwirAD949vEHUquenZ1E7/A0iR/BtRmekgmauBWbaNc7Ugr/+K//Krrtahx2WjG8G8Xl+aU6K64tXc0eMiCp7lv4QGAlexUYxden8KoNfAoWaMJe1kqfK9fZNpJVkoVa8/sJueZdsXaK91KSc5HFM75NmlRl6WfLCFlKalPqcmIuVyK8KVuXoxqPDO1k77dcPC6/+A/+2Wvr0a/8PXECM7PO7L+pDQeQYtMBA0EeCKVECjK1V56Jook6v0LIvwxbzXTMJLQas2F8llmB1aJYrUXr4ECGHLKp5yVIsmE2B5PhdRRiEt3mNiqFmWTlGIusp7d6GYjO489c3dzEnNaxUY/j01MnmG3zMVtsotE6UNtqt6l9zCfLuDznwSrEamGarE1owC0AhOgmvAGgE6CbcPSA8QqH75qK7P7BpjQJjrRpib77ViQnn9C89JYQSxmZnLKU2uSEORsaJ5aHQEd1Cdz4lC6ftYPpJTZbhmPbVGxMWjK9iDYdabOi0UIF2Gwz/1wXNpspqz9ID1m2/cnMTOyMboYndHELzbQWlhza+g4XCnco3D+8KnnqqwCURfIliCucxXI5khwcRSent0xdwQAAIABJREFU99nZabRbrbgbDALndejWg+EwSjWDcUpF0zNUiPMXV1GrNlUoXjx/Ee12M3onnag2yPDcxKefvohGvRmtVlOsRTQMnM5cY/48wqf+YBCPnj5S8Z3OyDRZR6d9IODu8OAgbm8v43vf/ct4861H8eabT3WvtZ4uVW3Jma4d35uoR35+tVSJDz74nkYP+DfEKQzuhrGYwhQm4rGq9X5uM4ndeqJumwAqOkptO1bELxBgzMucJOxwJSCXoU3Q+O+OTr9fbvYAm+AUtu23zsSAPH/ZsjTTibAFceGW7F1G3hK6GCMTETErFA4osu7JxYIx8xf//v/1+nr0N9xnZME90scnHriyGp1k5dYWxZ4t5MTwuveD9KwsLoHAuuxlMulKajo5F5VUJGrNtgKAWJHS/utiaKWEec0qRoOLaFRwshpHtQT1de7d9GaiQnl0fByD4SgGo3GMp1PtxXvHJ5bE7wnO2cm8V2xRpVrjabiJ0WgW9ephjIfjWCwQjsFWs5AGwJOUaU4CybcJE8LiPnMVTwI3Xj7brRvQc+NtFpzMakXNRqDDJeW6cIq6gODRIJq3Igat4rTPBR8zzZ9KhOJeSRqmP49piajjHtJ8uzbcI8R2KbZcqzKTr0zCSpJpRE4SNnhGkLdIZsOVjEu84nz9PynyTt0VnwVCk+XzGSAmbkhKPuHnCV2PdTx5eBTtFiY+IxnOXF19JOHe2YMzjRgUYLoJY0COIWAUWK5WUW1Wo16v63rxz3iZf/SDv45u5yj223x8+umzODrqxumjIznmt9qtuLi4Uv4JLwqfrVwk+rEW08lcmbCsU7uHh7Fcs4a16JAtSjFfiqPekXJSRqO7+NEPvxs//dOfi9PTI3V7PFsk0cM/QZfEtoSDYzabSkVcK1fje9/7t/HFL3wu5tOJfu9muY27/q1WrQRMlQvb2M7vFDNAy09oFtuhxYTM3EXk4aT4DDHjVyZcuSjRUahQWEfCvdPAkLoIumUdbmATq+QWnoqZ6r+6/K0VCuBVFAp5WzjmUO7e2YZNJFTeA4+zJvr5mfmFP/o/XxWK99/7e3sle90Hu9p2PXuBOHE5GWVjnnQBElnpryw+no7AYSeeZS3Q4d+RFoKHWIzAUhQUAnQYlQYmNg0XIMXIsWOGuTaP+fg66uVVlArjaFSYG4cxGt5FHd/EXCEePHwYV9c3MV+Cns+jfXCg8WO15iUsx2y+iMOjnjMRoAxzEq734tTn9g5GphjwQI7Gk5gvePGLyo+k4NUYj3JcYARG3Aj+XTjwOAnVFHSs/Mp7d2lIW1qD6HSBrYcWAXcjwmMSXUniIzYDOq2V54FDuL9TMYc1XV5cf/4sY4ek55wYAExpJOImS1CVRhULt2yAwyjo7UdSZ0qq6QQyNULCJxLYlTlraYX2Kt8i42UgHEoDr6+j2hIzFy36MjWdoibArLCNt996EJ1OMbbrScRuHrVKLm5vnkepuI+jkxMVMbxGsjhCGI6QlwBeLy+v4+1339HLcXN7E7M5/ISCGLftxoFa7Kurc5nbPH37kRKvOCBY39/e9uNucCcaebfdkVX9YDCOdvswlqtN9E6O4+L6MorlYnTpJMRfy0WlWNZqldHjxfOP4ud//ssCR58/f6k8lfU+F/P1ToLI7uFB1DD/Ibd1vop6rRqDwXW88fSh+Br1SkM/F3xqRVHimVtOYjY8j82CQmFjnT3jB1Tt1VKHIs/lbpMY0VjXVUsSYUI5tmjPeJakEBo5YNk630NrzOTGpleOjkRgYeaM7khDipzEhvBaxK2x5YCOUZ0fXJAEkibaN8/QL/zh//GqUHz7vf9UdcR5D8l2SL8OlJxxAzt9/sqMPpJHQvKvMEji1ZydgEWI8Ckp1NUhOtscJJmK6OD1Vjfq7Y42EFY2cvJSJFaxW05jPe9HvbyMUn4cvS6mG/Po929jMb2LdrMtAOv6th/zBXLkXXQODxMrLR+zOe3xLo6Oe8nb0tx7uv/VCgwBxJtxKs32ef7MSmMQiDrvAIo+5mRWZQreiVzMSVpf0hWYtDWejJOS0ZjAGiRb60ja7pyqObmddjp28WBGFxcBzIDsSlnbwTkoRinPtfA8DNnG/x4jQcqjEHnGdHNaXxaP7vySxT46nGRB6KoADpO2O/JY8R4+o/De79NThiVAH52FPArSmtiCL3tXWIxmnQ/yeIRaexSfqHprhTjo1aPXY7SYx2I+iO1yEWcnxzG6u9IL1T3sRavdeS0ox+PZ3d2dOgt8QZ88fVMPMPF84E3T6VydRHFfjMloGpPJSGY2P/Wlz2ktmisV4+T0gdaldIj6fJttTEbGICzbz8e7P/ET8aMPfhSL5SLefeczOoVxlh/2B9p8bNaLaIM1HLTixfNnWmPOV5vY5Jz/2mx3BIJikETKmkW4dJ8EsXGPIxrVprpRPsN8NlHnEZtZ9C8+imIOfxXyTXLOwF1uYsfGQ2a74HqW5Rcq4BPlyIu/wfVGj5JZD9Bv459Zje2OZLuWPE3IebGtgfkxjLIQ0RynYH8Upd4l0Yog+TQxCkUU58ObB/GFEoeHF/oX/uB/f62j+Pp/Zl4l6076IA868gU0uAZoBrnEGEUyFMigbu/eUw6laQUmH9lDwdZgBij2Ngkte+Sot8gf9cx6n4y9Jg1rFrEaRSk3itX8Mp4+OZAIbDFfRP8GlPtYBqIff/yJenRO3bMHD8Vmy/Pz5VZMu27bfcw4xOmQ9sBW6DwIXFBmWn4W+R50S/wsTq6b636cnpxopqZ7gEIMK6AIyzMKMZvPY76cypMQqzgp8cAoNo5CxBZ9NOVUtV6D2HvcmMAd0Lxwki4X+xgOxzGbjaJWKUn9yHwN3998feZSi3tIqpKTdi7vNHUcuHCATgYvmSuUujquvFSBJm2l9bto4Io7SiIndwZptYtRiQyIOMGnAqwdvmyQjPZdD6ys+LidAMrbWG2motEf9Frx6HEvanXWjddxc/0yqqWaAMX1YhajUV+swVYHL1M0HvY/oaDf3IAb7RSi8/DRG1qVkkXCNR8MBvqehX0xZqNp3NxckXkWf+vnvxxX/auYLRbx7md/UoWGcCPWl0RKMrfTaZDzgu3iwVFPowcdUKPRjGKuHIvZUmpTLA1IzAJDYRszuLuRinm52cUUotY+4vD4REzRWpWUetvqcSjUa+W4ur6Iq/PLOGj3hJVwr9myMIq1qvlYTa4FakKQkn0Bmb3LjYoEeBzycjljwTWp5RUfqEIhTwmntHnU52XnfcQ8l0MFo2U8Y8nTMcVfId4pCAnHKzRGFuvmhXGIYEfHoA2YvNeSz2rGzzEA7+Z1H7/4eqH43V/55p6WFeUmp4VzLewvqG1Hiha0Y7IVoNrpJ72+VoDimptdSZGAYYm8WWKbxPoj04y5qlStR7nWiipJ4ZWyqLg2Okrehut5xHoYxf0gNsvrePrkUFx5Trzx8DZarZaUrM8+/sQhysVKPHzyJG77dyo+zG+8/IBu4mXItwACFCBlVS/x+fnz6LRb0e40lCvCA0eh0cgFUFUhMwMgbCX/TrI9GUnw1+D3zZezWK3nsY2V5L8EyXDD+f60ntrhRyGq5UpMJ+OoV4vRqJcV7rNIpqrbdSmGw6FIO91uXSzC1Yo7yDWp6WRno4N1GnWMaz+fzvVdGrVWymhdxXwx0XbAiWHkj/IQ27WI9WitBKC6dSwKfBmlo9EZ2cFKY4uEqPYQkVu2bodHEpkBJ5MZM+g2Ua0UYrODljyLR0+Oo9NpKGS4cxBxcflDWdM9On0rquVmSktHZm9yFs8JL3XmLXl3N4jhcBS9w6PodHriD2ByhHBrMWNbUIz+VT/On1/aQS3W8cY7T+K6f60CcPbgcazgQyxhPjpbg46Klh7gWYQ+sjkqEO3yUas1VHwZH4aDUSxn8zgFqwCH3cwVZXn18iLWcEYK+Wgwdhz1lJEBsQpxGS/cbLaMcqUQg7t+3F7fwrzQ9WczBMMZQ5zCfhHlmMdycqd/TgYuTuNbMnEXCwH/0qhIpwF4uo8o5yJPp60kMwxX8N+gvPKelIkNi0IRLok9U0nMM0mOAQIIAWV1ivmkqCd6AqOMiFSIHHleEMnFVutYDkF12LLFS3KC/T5+6fVC8Vu//E2RrKG4MkfpnVVICq2IrHyjmMcB2MQeCgUXIYOyMq5A9oukj9gwK6eUJ7jjPJBwrthylPHMbESz60wPrL0UBUzbzkO8Gcd+dRvV3CTWy5t4+pjZdicW3Rr0GBS+VIqLy0u5AwFccRLhkwHbU+BTrR4jKLd51mETEWywJKuUm2LrjceDePDwLBrNuoJlZWSyD2V9gkFQUUfDoU5ZUHE0/7yMDuvZy7p+Op+KYEQwEtcGnQCnN8Gv8j2AuIz/wn4VnQ7sQnCEYownmKBWolZpqeXD7xBPDTw4OAXzeWMVClmSL6a9PemoOKn47q1m296O4isAINusdjmnjebP8B28Vp1PacsJtiE/hQTxvLQK/PurOcVxLc8HxEUUwcl8HBu6OjlUscmBqVOTCIvryaFaxSsi0CKcxMlpL+aLcUzGN3Fy0olPP/1RNOtEA55KqIdicrUygYrfT8u63q6lTL44v4zFbKGRCl7MAucnZvv9Jt56581oQKfOl+K7f/F9jWYUteUKGng9FptFvPnuu7FYO6BHHTH4wYJiyKrdxCcfbLlotNik0A0xvuViOJjGfOqX9aR3EJsV3IqRCFqb5SoqtUocnPSi1TvUBH942Iur8wtywmxfpxF7E5PRUN+PeyorOkI+92u5guHEVi7MI7ed6dmGY1HYF2I9XepgIO9DiNGeQob4UkGr8pEFi8jlwMo44Q24Uyj2CgDyvTJLicPEh6Ead/JNlJGyjdV2KbBWXabwMBsdc6BlRXu1WanLNa/bHUfmPPZLf/A6RvGNb+0B4LbMqIm1JRkqDyI4BYIrkYeMwgKMaEshDoHxBT6gtQypr9WmgJZoperFBVztdlFrNKMA4apYjSqtXB0tie3khLjCy9gMY7+8jkZxFvPJVTx8eKRpBzt0xDUUJoxgAK+4VweHR9FsHpg7UDLdnJ85GA6U60ALxrzYbHTUys0nKARRKx5EpVKW0IfLTdFx2A72ZMuolqv24JDQiu/tNau3wBQLdCNeQVFoaDnREFPXmZOVBJ8nbVwbcv3ZYqkegyFKPdK2W8mI2DH0dHXI5UWZ39rOnbWviK8pRX21Ioh2o9+NmhFxFlEJgHLyVwCQXfIAM6rkhckgnHMWqUORtSKcTGM8mMRqYb4GTM16/VAnFUBqtQE5iJQ25u9yLEi/EvmM7ziPai0fjUY5OgS/yrxmFTe350p6m4zv4t133tCMPJ+hmgSoLsZsNovFYiI3pjfeeiNGIwdS0yUhxOJZuLoZCZugLa42yvHln/1izCbz+Jd/+q/is2//VDw/fxbNVlXXjcfl4OQkmgeHVinDiF3i/2CDX+6JEsNIri/aM5TNDdgE12U0mMZdfyRWJh3S9cXLmMpO39GPmOT0Tg7j9PEjuU7ACu1f38Z+uXQ3VirGdHQXyxlFlZEcf0trP9jyVDUa4qUyj2Is9H5tF2zuCrGYoA+xSXEmnyiU91GtkwvKc2V8MBcY1KQEc7m1mWVsdzZeaDAJK7bdBpo0yQFGscAtC1Mnx0wkarawKzoIxk0OSbARwHJzobKcX565r/7Ra4Xi/V/9zb0i2eGha5An1dnxaZzOtEAlzUZW09kcw7JWOnUIS7x4/OA1YKFQWDwJPS9lraxi2wEMyfbgr3pNngDKQ1Q+CK0Pv38Uhe1dVPOTWEyu4uiI0Fqfmnhn+qXZO/9is4uT07NotQ4cfwc7c+15Ww92jlZ1I94FGw9O6ipZCbl9NFtNPUxC1zntkp06jEEeWh4qfXZ3hmYcYLuuyo2AiBuxiUoNCT6MVGIOMXn1ScG9qzfKUa+zBVhEvd4Qh4MVOpmovi48lCg/c+qsWKlxOjFuSMOnVHnQal9Xsyj9/XhYK+WyVpaO7rMBrMRiWMBNF1oxRp7gGdrVcuKf7LRB4s/BYrWXJUWQgl2IZofVHH92JOo02ZqrLXgOydc5Fb5SCUs6P2x8bp6F6+sbhTfBND076Qkg1PxNNue6IDLUbD6KR08e6CUDHMa6nvGi027HeDyJw6MH0Wg2ZS7Mu9DtNOOjv/4wrs/7USk24vs/+K5k13S04BiVVjNOHj6O8WzqpCyAc6L+ACFFNfcsXqPrS/wRg5ij+OijT2Whd9zrxWw6lAEvLy84k6MIdnF8dhS9s5MoN5raisGRqIJlbels2FostWmB4zGerqXgRCFbKmDbyIGKn8os8rtFrDFjShLz1WwlrYgsFVCkEiuAozYYBWOdWLfQEhouQlrfu0iIzZw8Xhhxi7i13+uN7DkBmMnfGSwsHjTnwge59R5ODbOfJzqgDAC3cbONmr7yh6+Dmb/6m3s5afMwqljY3m2DuQq07aS0k2088xmdBfONFr/WIDiYhpYvzS1q1rKsj2TwSaEow52vRKXZlsrPHhXc2OT6hAlITKOSn8RufhW79V20W7DUPJrI/FNJWQWNHtSk45NTmfRW2FjAMdugc1ipeI2nd3oRkbUDRIIig8ijEJQzVQpawSyEXTNUYP7dBTTeJMVN1gnqnpilKQ6kdHGq3w2HKqCNZkPYB0AmqexcT6jHJyeHUQEVp8pvMfvZRanclOJvDlWdeb8GqS0f4/FIq8J2uyuyDpsmJPlUfcvdAULNKlU0XVpF16o13XQ5be4sFMIrZD5fpNQoihg5rE0VddbFc7Q007FwKduJlNWJsJWo1EoxmfZjgtiuxmelAAOQOvSXjc5qOYt2h9Ep03oUot8feXOF61IhYtC/SS5L1YgAgIPtuYi33n1DYxuj4GQ8E1aAR+bV1VV88Ys/J8HgeDqK/uAmzk570b/tx/knF9GodnQtsIFrtGpxOxxErdONdu/I4i1iBaWA5VlKa3lZ1ecFWoO3ZFmgt9f9uL7qx6OHjyQIm0+GMez3NQYtpnONWVjxNdu1qLUpRo/c8rNqJLV8sfSaV5L7TdwNJrHZ2tGdsaxCIZWRLUSmWcR6LqEbytHtfBsr2d7hvUL2B+twxGzloKsQ41UdA1k4DV1/hVirkwCsh9NkOcVamxT0UX7h5dKG4TEdBQUDQQo8HIUxu1D4sDEnR1k8UMSFUVgpTGHJhJFf/f8WClBexafLp9IZmWZtWYpNApFYjMwyyf1H9OH0oFhWi6uOQU1mN82+khdrGEi0DFyWCtHoHka91dLWQzoFrWc4tlHaTaKSG8d6eh6xGSkqTadWsptzYcnF+cVLmeB0Dw71GeUdiLlsnpOzKhkyojG4EACgArCWpGw5Hk9ioGpVbStFolqrxcFBV2w/mcgmcRULo8ViJechgDJOvGbdLzC2bACEanGLkF+W+qtazlbKdElYy1vSPBrPieLRCQQ9l2BdTjsQ8svLS+Ewp2dn+i6cAhRSBweZq889AKPgP4Bo49EoTo6P1YnoAZCceBuj0UgsSUBdg4fbKJUIhW7pZeUUWsxHWjeyw1+LVl6Qhoa1LG03HQTjHm16Flq8FLdhG5Uy2RIUOLYr8GO8QuUpmIxxnJpr3MNjYTQAYCzGj3783fjilz4X77z7ZkzmpM6vxZFg2wMJirm/e3AS8+Ui5qt59Ic38XNf/pLm708/ehHtxqFWfQQa4yOJxufhm29FXqMs2h1g+AyIzTw+TFmnEMN74drcXN4EhaJSrsbpyam+C4a8t5eXcXN1k1K/FlJsktZ29uhhtA57sd3bxQpCQ7lYisl4FJPRnTCg2RyMoaVIi3oFZHip7V2+gL4HBuY8dkQOrvaxlQ8FWBKGNmTjmAtdqePVQrknMSsl3OcpsP7vFAlGVwK+LQ7jxd7ERolkSTahMCamAXAeSFRm8QII3/Mk0jrUWbjGjtimeG+eiF8pke7/VyiY7egoFL2WXHzs0stsyylGe2xgSKs7Vo/yLLDUmCg1zC7UVSgMxh/YwjF7DNoasxhRIqOhKwWpogWTgxAPNKhzDgv+/SBy69vYrQZRreS1mWDfzWouE0DBY+DBtnR4phfoUI5ZjELGPa5vL/Uy0L43Gt0ol5ux347j7u5WowDrOsW5Ragr4C8h53Im4nJQpWFo4mVomm2rjTU8UuW9Vm8msvg05zouZlPljEynJJ4NdAKfnhwLEWcdyg58PlvF6aOz+OTFs2i1m1q90U3MZ7MolysyMoY6b1ZrWmkmm34zRU2Pv726jkatKt0LXgZ8Pn4vLMFGrS7h1XqHozlzO7YBPDDcH4g+SLDnMehPIx9VGbcKWy8WJcUGe9Eszn3Pk+da1QaH8whBXT11Mh40t2JJ0rrTbcwmrH3nMR4s4pNnGB7vYrYYxJf/1hfi8dOzmMxGAp+n42X0Do61okTzsdnkVZBZEb7zmTfj6ZMH8fL58/jB9/46auVWLOazaAFkrmbSQzx++53I0X2VvW1QLGBKOMusAuzkRaG0cvLli/MYD8ZxdHQcp6enetmXWKKtt/Hps+exWljseHTUEVhbazViyfoVx671Lkp0DeVyjIaDWC3hdgCwV6JU6WgswCXepktjhfQs58PYr+bww2Raswc3Ysu2wKWbe2ZvTijppYpJLVAIUJIGuIRiEDlo4fnwjGJyXYkV0QSbZazmQ7t7J2Y1IDS/TGbXjP9y/TYdXnIJgadm8eI8Ju6MwHNvieTVmti9X/2Df/Ka1uNXvqXRAy4pHUVeLb4UHJqTADFpJa3byCuFSTF9iTEm5ysRNbyX1zydItn1QKvI2y+RDUqhUotKo61C0Wy1zGdPNG/MTXLbUZRzoyjuhjEfX2omrqPLBztZEztnSbWNdLyq5eGAcENFb7YO9KUzMx4QdmjLxQIndy32cO8laDMqzvjCz6czgz+AepBHHyNeug7aUZFRSGJndMrnYzEd6kQFnOUkhdbOpgNgi3UbrD39Xrb+q0V0O20Vsv7dKMrlulDsersRl9cXKkyPHz/SrGohFqMVClgTqDIKuTo6ZUYaoJb4TtF8G638WO1SlG2N4fU0eSfzzdBy9H1B3w8rOjoKVscvPn0RpUI9ahWiGABJrazldJe8HOft9UoAJ9/J63MowAXJrfnss8VMRYJrSHgTdOb+7Y02PJtlIf7izz+IQr4V49lV/Dt/+2eid9yWRBzKNquw3sFJ8ucoxOUFitCLeOcn3ok33nocz19+HP/8n/1pNKvtaNW7us+NJpuhvViZRw8fq1BoJMYOgEdNpCOzUx3aY9Zx5s9we3Mb4xFWimyzGLlmsVrMopwvxMvnjLsRrVY7zs56MRrdRKvbij3eFHhizNd6HgBAeU7wD6UTZZwslTl0IubjO1n1FwOQE9ByFkWeN0x38KAgLWwx9xpdTt4eK5sdvodX2GwGd+JQeAOWLzqkGI5QrU4MZzVI4ZvNJrHbTFIok0gNzlPJ2xmf7ZEycTdOupeEPHUNXA86DrgnTA7SccnfJJns7ffx3h/+yatC8a2vf5MhVt0E+ngsw1gvgVGIJlrCRs42W3QX+jv6DOVE+D9lCoAk2Nbz06qyurNvBYc+yCuYBxHu5ahAtqrXVCgMqlgPsscRaD+JamEalRxRcLeKewM4UxESMZ6MA1aS3ssT5MpLxm4eEKvXOxVybhs+GJe00SDlaS+9mwkQBAgVAUUMzKrWpOINCAcxYYwXl7YYxh1RiFwX5uHtahoHXSo76ype7HLc9eH0r6JWRmvAWtlrL05t5tlOpx3n51dxeHgqkx1YdJPZRAAjpzWdjW4qv2PNyw9x7NU1lchMcnIYpkv9OXQDGvtyBYGxslrjuoDaC4zd2E9BO3jb3ZXKhOX24+bqSizUcrEWZR7MHbRkxgnW31zfooqdjge+Th53azYVd9Ftt2Rlx4yLgpMuq9HoqKNC59C/uRGvgNiE//V/+afx1ptfiJdXP45/7z/822rnp4uxxhpCm2RRmC/GQfcwzs9v4vnLl/H5L3wuZstJfPDxD1U4v/zFn4sf//CjuOlfx+nZkUZH7kfn6DhK4CjiE/AZTTn0qWgG4qvwHQsquLbSluB4tcJicSrGJZ3CerGLaqmhDcdkcqd1PKrWnUiHZT0zk8HYY51Mf62Q3gc5uj29RtNRP6bD22iUGSsoFNPI4SCXDHlwtdqhIWJdujTWxD2rNRFcQpMocEwlwiMgrPEKjR3luhXOFOHtXnb9+5ipo1AurWwPWHcbKJeRsj5g5mHhZ8ELB4cB2SDZKfcWRBp/5H38+h+9BmZ+671v7uE9wDuH52wE1Z2AvShSDB+0DGZv7Xhx5i6KJ84PFfEjtcNWW6ZMUrXlPKNJvioTkHzUWp1odADO6iaPKlKQExI0eBLFGEducxv7zV0UC6uoC4yC9sxqDyCto2wQ5WsW88IjRmNOznycPnh4v+qEaMRKkO6Cr4eegrmRU57PRMvOCyfRVrZdeC3VmkqMFFrchXYrxpOR1kkHnbbEbLoOCm3eiJhVQWFL6yjOiX0B+DPX15fx9tvvxLNnz+OwB7O0IU1HykK27icx56S7FSjldPQMe6DYkE8JNqLTEoEdp//KDtTc/G6XNbFhJD6D1rZJdi4fyEJO6Pp0Qtu8iDKAqU4ZJNrzAIPgwaWj4V6v6DDzueidHMguDo4Bf+7h2Wmcnh7rPitbQveRk4tTchWT0US5mqtZIf7qLz+Mz//kz8b/9if/c/xH//G/H61OLYZjVtu56LQP4/aaDcw2zs7QTOzikxefCMxkjcqJ+PY776ijuLq8lU1irVaO7mFX40b74EhWilj8QTKS+fTSFvYAj2zv6Kx4PhRWlIyf6TgG42FMpyOR+RqVUnSbHbFAa7WWkruIJqB4Shy420W9SddViP7tUJsOcjVgegIuHvYeR7nUUccxm9zFYnYb2+VNVDCcIU19DUdpF2swLcbYpYuFojORpeNQXy0as4Lbw5gjYNEgpFgdAkHWAAAgAElEQVSYUApqHW0/AKDRsECuWm9H6qbEyVGEwlaAaJIUim7PxlDvMge2/i5+rNfMGm1x2IcOYYxCsp7Yx9dfBzN/6+usRzf64BJEZCpSUT9N6XTxAETCR5PTpqSYQfHHtZKzK7DDgPyhtaVQd5KSoTLjG4CwRkN/9qB3lCSzrBDZeDD+TCO/G0chBhHb24jtOBq1kuZ+6MWIwMAWMCRBKwLNGtLIbf9WDwQmNvp82oeFNAnDwVBWY4Cq7Q4nqGXzzPB8TrqJzGhHJsOS6sK6G+uqgWdQiJbLaXRhDuYLMV9yqteSFZ1nPVp96OFV8iHT2vP5ixcxGg/i3Xc/Gx9//CyePEHPAMaTi6324B7Z3C1kPpnJ0n7DhsKhzULuudzoYkhsS4IquggeBMRQtQq+kWZUahalE1RLB9kKjggn2CrKFUhXaVxM5syccNdX16mrMrWXF4v17+lZT5oMaNZgAYcHHT2AzWYtaoxdq2UMx2AhG333+ZTVYTmWEzZFq3j28Yu4uP0o/t3/4OejfdgQbkSsJAxS1tZZoWs1unrI2QLwEv75d/4yvvTTPyNtzqefvNAzxlzNqAcrE8/VYqXmgsY7RWanRlT/TE5+KN2MXOBOClcGjKxU9UICcM6ng9Apst1FvdYSI/nixY0AbWWAKjAJRidgZScmU0BIKPiTGALc7vNxdPRmlAodYR/7PcQ0tmaDyG3nUcLhiswMNous16fTKGw3sZxOZCQtBrRoAxgDM9qTDuY4TrGBFcDFKOKugu0L44ioCOhDipD62G7QkaY0NzUQmSaLMRMMzWHEto0wsiSPU23+bB+o51LbTJmsxNf+4LXR4/1f/lYqFPj58ReVxlJzOSVAqkqSZflNlgBWzNikWNjzwQYsqkMy3DXpyPJxtzfM+OoA0BHwgjebcdA7lr5CXg4b8hEAgubiUlRLk8jvB7Fb3Umvwa4dpHw6nWomh3DE1gL8gdOQlSCmpAc9xEddzXAykpVAZh+bJTMrKef2RjTa7P/QTQBKwX6kY2g2q9rzwz+oVutiNvJwMx+LlSpHMNv40zFxkvM/JN9lNGBub9b08j9/8VynO2tcKNsQxMBQSHVC0KaXWmJbm7J6BVqQVwMPOVsR8BCtbDXm8Dty4i04vKWouAIIXKDy5jV49nWQ+16ciqW6E/AezHlYYSYF7WItmznuGR0KLTnRdQDEUNu5vk+ePtL/n+/Hz6DzYLvRbtbi9PREZsfI/VmNMr+vF7AQC5HbNeLf/j/fi+fPL+LorB5f+NJno9WFnr5UoZhN2RABIG8E9J6ePJLWgxXt5fVV/PM/+7N455134qh3Grc3fW2PeOHpIh89eapZ3eMxnaqJa+v5LBkoISUg6KcgcNZRiY4A9MtXiBoCLM7eJXoP63jgkpw/H8RsOpGCl40JIzIdE62/xJKoRDeb+OT5iyhXWrHb1mK5yAl3qFVY1UIiG0U5v4sSpzZcCbZr80XkGRPAReYTbT7kgcK9qJajVHM+h9tR64dkUENxSDwKRg82eGzglIta4DmFR5Pyf0WgS7GUaW3ubQZdOz8aLMJemeJaKJC6njralKmaCJV/s1AweujFToBmKhT25bOrE7MPbba5FKSEg1HgpWkfRh5GJVJJSwAL0Ss9u02bralVKhcACnGtHo3kSoXXgsxfWUlubW8OoFkpjKNanqu7gB7M6SBqyW6vVhd+B6tKchAoEnIk5kUrl6UonKPyy9N+wnvHNbmueZi1kYAtqf9KYgwOR0O9nGAVvAg4HSFVplAwl1rkk1fWBAXDWxAXCooElPHJeCLQknt2e3MdJ0c9KUxfvnipl+ngsCcsRcpRYUBs2tw58NI6idwAa6YxoYjhB8mLhY+DYv2WjB+kTi2FnVDI+OyWnxOJYP9R+B683MJv1jism0hGNwGTkqedTmsEwJov6TNyf69vbuLx4yd6+S+vrqJ3fBS9417a1XOSLuLi/IU6igdnp/HwwVmMxiMxYflnlVI5VvNtDG+X8eMfvojnzyHG7ePBo068+xNPo9mtqvjxPF2cX0e3fagx6gc/+FEcHz2Kh4/OdN/o2AaDO+NN+5wOB7gbqEb58wqSwliGjrXAeAEvBYAUHouTzXkxtysfLgCX+nPk3ypXBnAQodsilvNx9DpY9dWkJP70o4F9J/JmL/L5KCAQnVqtbrRbh7HbFuLqZhB3d4soF9smpi0xWUIsuIhqrc+QEGUKMMfubh+z8TAKu5Xk59slsRS4ihMUXYhyg/VnPnZ6Nhn5y+Jd8N83chuCws5zQqFnS6FVQeSLuJzTwTsmwFGPZJE6DEqdgzxtLRTkYHHwEyd4lhfD9zNEYKM8mxx9/XWZ+ftf/w0XCmZfuQTbfCbtM02oEpPLnAoBmZycGJJqGPZWxN6PRundUWh2uQ+IAcuQrLwEf6AaLW5Mstk3wML4s1Ch2C4HUSlOopQfRbedj8vzZ0LZRURRUjVJY3UxOyVL1nqIosD+eCdJM6pP2nVCYjjlVE1zzN7JcTqfi5sbWsxtQFrCMEVSa9mbM5sX4+6OVjLkvXh42NWJdn1zKZ4CXQU5qu1WR/gEoxCFgpf66uIizk5O48XLl7rsxycnGnNo/XnBOdUWK1SpFC2vrLjtYrki/hJWQA5GUZ1EA8cjOoOJ5e/cbD4vLxvFgtWxU0AwpIWCDjWXYrQSgYzQHLFqRTeHgryLi4uLWM6XMR1N4u033pLjFLyM6+vrePOttzTfP/vkmXwYekfgEe5OfviD72u2bTXq8QDbuN6hPi8eEk0+E+vkBf6R0/j+dz+I4Qi/iU28+5lH8ejJidiHtYYDpW6u7+Kgc6Rn7F/+i38VjXo3nr7xJDrd9r3bO30f/pU8xIPxIBkN8z04MJp2rhYWw4FgIeBiNovxcKQtSKVYUsfJfWQFDF0cE50ZPJo6WTALGQDz7663+7i8uonJMC9eC2Mt1w9OS6FY1dhRrtTj5PhJxL4a/f5YncR8xqECA3UWW5jFhWVE/nm0a8UoIbqjyIN9Ecm4GEescZmfyejGWbM5mfZgoivwGcwJ7lHqKBSQJfcz7iGjg53LnJYGZmUadxZ1aYDSUgsZZyc7NVH50ztkq0U70VGsuN9qBpJ9Iy/W1//+P33N4err39qrMChU1dsPdQRp9NAuPXOshsYNmKmtB4Ey/kA4N0F59TrPvHMzKfmszsgQvRVOeTGvlxxmJutMGIiqdqqIq1jPJ1HKcRJcR7U0jV63EDfXz+2sBLNQxqKc/nWh7bwAkmCn/AU8B+g2eCntvbAW1Vn2c1DhCztZrrMmo7hwylIoxFBLqyp20VRs2HudzkF0u12BopCV+H5+GeEWNLRChQMhBWDB1nGQcTrNbvT7fXU9gKYUTzoBGJlsOTC04XtAsvLWxz6VuD9lzEs2OYwdotwmcBQBlEzLWE8zsjH3Lig+JV1vwFOYj7TjB4B+8jkFxMWBHHHQNq4uXyoMB0u4k95JHB0eqptABXl31493P/MZFdpr7PTBg2pco6pA4O9/76+iUiqom9Dmh65ytxOGU6tUZMIzGy3j8mIcH334Mi4urrUV+tzn3opmu6LRo1KzS9poOJWPJNYB//pf/xsRi8Afnj55YqC5itYBbIy17i6mmNgi1YdAJQ1OOflOcLyS77mMzZLQX7qEWZQYjRWozaYDz4mWQFh8RjDN5eDiVF3OpkoS456yYdjvG7qWXFO2QmzMIFUNRgCcvFSMhzUdPLHn5LFPyHI5jvV6LOl9rvAyCvt5HDYrsV2O7SKFh8dqokKxmc1ju0yRlCSRtaqxL7pz14G4L1m6wao3KbgBYqz9sAWAYzv97BkfTMRFz9M+qOXzyc7cVH2rQ03OyzaO2b9rF6+UeB+5+NofvlYo3v/qb+4V1Q54o+hzt6weF/xASsOuaoPdO1WtpI6CnEdtRRQG427Caz7H6lmWYQM3+GLiLUjJ1xZLkIAXSaOh3PIZ1FUwbkyjsB9GMTeKw24+xqMrPZyykNFFolDQinbUxst+P6H8c6LjRPxiOODzLHWqwACsVRviBKDvYNygAEDH5eJwQnP8c2IjHwYgZIZutTqJ0ooBCKc+6P5G4rFkE6qXHPUnBYKxhhemhOJyPleXALpNAeM/IPkAoihAIUd5PVrX/4/PISOV7UbW8ngoHB97HZgxM1WztZWyG5cUngB05bIwHKjQRye9qKOZ0MNjR3XFFuJGtV/Gp59+pFXnUe8kDjoHmuNRlH741x+oSD189MgWAGRarNEw+DTm1Hr58tM46LaiTdBOyiThRFeno8Afrts6rs6HcXU1iGeffKqX/TPvvhnlal58gQYgaL0Z49FMWwTANsY0kHys9bkvhweHAlKRm8u+j5EQg1qlhW/USbEV4FGFysw/g7WJfNsRgUOta7kfjGawdVFJsrlGKEYPNp07RxWdCCtGzf9q0eGWNDRerJe8A80YDjl4MHB28h33X6Ms23RhVaynEe1hBbCKzf4K55Lo1PZRKSxiRwHZzmK/ZKM3ix1hy2SlMqJzeDYgjhmfsEK0LO6UBG5aizntTR6vjAhJU6WilPxPnc3iGIpkKZGiGdKKNBn5SHKRMm9tIu++Qk5nAkQdEvTL/+A1z8z3v/LtPQ8Aqc9kECgyjlVlMvV0oUhSVWEAldgzenCSp0IhFnZat1C9ZNz6WqFgFcaP4GECzKRIMHbwsushprUC5EE2vVtHrbiJUn4Shf0gYgc705uUTSHvqs/MWm9qPqdt42UUoDaB+bjVSCJh257kp7JOw5KMPuDNrXVqIgpj90zR4ASiDYPy3O2yemWWA0a3oe7NzXV6Ue0N2WySlr4zruAJSzPt1cW5isBhl3Z8dT8i0HqzkQFkBE8BkHv04FHMpjN1JBQSCEtQzTmhedmVKRLeerCz5yRkTWvXKaPTcnGCiJfWzxQZQFGk77wM8sgE7ZZHJ4pCxhHcsTGoGUet0lTnx+aCFeUPfvCD+1EJvAacQ0hToaxTGJq0TH9lwqIhWd0nQDByfO45K12k3rAysSb8zne+I+0EcuyDXjt+9ud+WnM0nRrJDjdXt3KyYjOhHT7d4T6iCVUefka7aS6H8C07l9PVySRoxfoz2QTuWXvPo0rRE8Bt6X69hvCQrYHxpPG4H7PFJKrNdvSHI+FUgPVgEVgi1tEh1Y6jVGCj04npaBv9PvYDiMc4qGrKAd3sbJBj4SrFC9zHGbYA4fNVXxu7WF/Hg2PMhkaRh869msR+OY09IrElRZiZGNyOdwrOih3h92g7IEsrmIquAlATDxHTEzI2cOQ9divHKb38WaHQ3+XIndaeye7OGTXJkFc/nxUsQkdHRfKect+/8Z//3685XH3lW/v7VHLIRhK6eH+uX6x0bKLp7HhFG8vemhd/p32d16OCgpO1faa8fOW4ZLdf4R2cVBVYmW1Z45WLUIfNo2D0YM7rNrE/G0c5N4756FwxdBsyHLH7p40mZxMl/nIdB52uWH6cNqJTCyzkxlrd6EwKfzw4EbMlp3w+tf85Sa55+XhRDg46oghvhbcYSOJG9fsDPXT0WM1GIw4PjrWVqNfZPyM8KsR4PIzz8xfx8OEDq0DnFB40IWspTnGmghbNi89I8vTxI3UPVH4+P7UV4BLg9OWL59o8UNims4leclr9chVHpSvRvGVUIus9UHgeFDuhNxp1FRalZ++JZASxR7vjrQCGOzAwKUSK1duyBSrHaDCKjwgIzhei0+1G96CrlhX/UViJvaPDqFaK9xoFuhBlM0NCYkPAI4ZUfwXkXIlGjeTxXfzJn/yTqFRppTdxdnYchz3u10JjI4lcFH46If6OX4M8PADHC5CaGtby8JiVC7Fm7EOfoIPXPBOeAxV6BdzkQ1YZihFko1LSPeL+gmvRBQBeU4za3W7cDu90UIAbrVbcW6wHWrFZo4kpRDFPRmknCvlmbLYcHOBBuO0vZTJDJ2SfWDMh78dLOCmbUcQKVuY0GhWk56MoFXDkvovtYqRCUURnA++DsbDGaL2PUo0xmHGG7sanvVnSBlOz91FBT/CeCmw7TJ5xpocPBhMiRFJKG77MePmVGbR3I34vvclji+IEO+rH3+gofvsrvyGHK8mkJS5xWK3N3B0vp7CRPS8nYic7P2MrvlU8HfRP8+x1gxCWZR0FD1K2hYSExGqP9V/ZAStIfiuwzbT1gGPPGDCLw3YpirtRbKaXkduNAswSC7RFLhedg8NYbjk91lEplKJerTtRKp/TLI29Oqi+dPpUd9Z8uDRDYIHGWqmoGNRqPPQrXWQEQmXFETCyrJEhiujCI7/AXCTp9FGI8lBSJT/99HkcH/eiUrUycTC4lWmIH8yI5RSPCxymZ8IpaKft6RABtwI/SboXsABQeboi/uzz55/oRKQzgblIAbq5u4mHD8+i2W7Gxx9/bKm7zFcL0RZRyKQaTGJ46VEiwmZl5kSqrET1vEcxCka5VFDMHtwUtgNslC5eXsjR2qd5O04fnuqfQ0wajKcqXI16RTwKNh/Kw1hvYzZZqEtCeg6PA5s52NkYlY3Gs/jwow/izbefSh/DiCARTQ6AsiHsgYMGchG2dGRiYDUgMHYD8QvRX0/tMNd5RcebjJj5WTwz3F8wJu6RivF2Lbo5BwSqVHAVCjf2hXQWw9FE94NVP/yP27u+/tluW4rT46dRKrViMmpoFQoRKQiNgkqttt0EQoqVNg6MuzhcJwBf/g48x8K75rFjDNrgRzGOYmEYhcJdFPZ3sV+PYjubRZFHa83KNh/58i74dQV4FGtS6GvOY9Hhq9/mUG1tLRwbgZq6WIALYSqDSFoZfgHRLgVRC3eQty3PNUUbDg2Doi0blM2TYiIUIpTsb7/xX7w2epAUZgsxWinmrldBw69ySMHUy5HbpcRszEA4XfgFSTlpXkrGfrPJruS+93Z4XAxzLwBE2UwgDZdYRcpTLi6z5iLaDZhSd7GeXEa3hejrNm7vLqJzehpnjx7Lj5KWvVGty1OAORpKL7iJHcT5DsyMFL+dRgpowgChhXIxFotpDIY3WkvWqvVo1lvJCpSMyXlMl7Po9Y5NexYOYHCWU5SVHSAcqWSAkuRMsF1h28FJjq8jFOHdqqqTu9PpRq1Rl+CMTo0T7MWLl7JWo9Dws/GGbOMivlrGzfVlnB4fqYhVq011BqS3v/HGU83rH3z4gcYqQL9e70i285RpjGvosBiBcDZqNutC9at1tC/JPxEcCRQe4Dc5aotFmou4uriKFy/OlavJS/zWO2+r4I8mQ/lR0GV4/el7xXfs39wpuxOMBQGVYgiW3HuyUzjpV1EX03AeoyHMyoGus8R8PLKpu8RqROniuG6hHO3fCHyEJEShoKMANyI5C1o5zys/h23W8I61bDEaWNwlnUu9VolKpRCtZl2dIKMfXBha+P5dP2rNRnS6PQmv4GLcDaZxczWJ3uGTKBUAk4+iUnHmKQUCSru1TtJcqm1XbOYWiv5Sv4fnMTMWUpCF+BMrbMQipMcgeHkQ5cJI3fJ2No5YYLK7jHI5F+V6LvblrQ/fqERhD5DrsGj16hoP3FFIqa2jnI5qYetK/TNDBNJrgN0BrvNZVdgs4DTw6q6DZwCw09k8WdCxAVY6ll/94z99NXr83nu/qULh09UsL7VSAs0M3AhLweVqD5ACYQo3KVKqDL5wolKdrGP3BTQzM4V8qzNyKjQYBb4USMQ5uQpCmY1R5EWOohuYx2Z6HfUi7eM6rq4/jtV+EW9+5l39Tk4DTodyoSQHJCouIh/WtSt1JpuYjodRb1TNL9CarGwhWKkQHz/7MNbs46vVOD19ENVKTd8fMGwyHcVqu4rDXs8padLy85+81ZGLhUJnuCiPHj1UsUDKLor5jkCaZ9HtHES52NF6kxNep9dyoTUnmhC8NI6PD7WVYCUL2/So1xMAd3t9FW89fRIXF+dRxtkZpeJ4oJUeArof/vhH6hA+//nPa5RS+4vTRqGsrgKr+OHoTsQl2oOzh28Ia4B0VK46Y1PErSSYokggBoSVSd4J86tf/Md62AEUJzM7i/H7kXoDACPJpjDRkR0dHUb3oCXiF7L1yWgRhRyktZVMeTa7VVyev9ALTjeCcpMOqpryKyjIfE+F9s5ncX5+ru91cz1QXgv3DMVotY2NYimaiPhwsKKDpeNLoyUFE6+HTqepl08Kr9iJRwJDeLnaxmK9kJivXMEQCXZvO7bbUrx8MYhm4yRK+WYUSieyWLTzGauHLAvFSk9v9ZySTvFHVyNLfTqh1FHA9s2Bp6HrAKCPCeYAsdtcWfQIsDlzIHc+t1ShKDVYEgCm8q6BR6UuQJYOKedLUIDjLXlPc7iO5RhD/Zc7CvONbAOQdZIePbxaddAxhYJDVeuGZBuR/pcwkF/9h68Vit/+yjedZk7V0WqUUzgBZsrjSEYXe1aMBlK4cYwebDAUVCLjTgtJMkOVTNsusoecoQGU874QEExqdeVIYt/GSY9GAAYmkubYIvtFRTqL/XoYw+lVbHPL+KkvfSHG82lU6siia7FZbmS8SsI1lupOUwqlZDMmkDgFfiIl5hr231Ankis/J0FTmQ2MQHQKdAeQZtjXnz18pE2CEOE9VN+5ugh0LVr5FYtiDWbiGiTlgHa8CJjP5HOEJq8EykkjU0BzsooXL57HycmJwCe6FwBROBgwKgf9uxjd9ePpo4ciMW0C8tVaeRKdQyT1ER9+9KEEcI+ePFa+plp2dWV26RJnIDbCQ3guDnqnUayUZGQDxgFxK1FqTKCTnn6l0QOKNpaER8dHmuHZJDAesP1gmwT2BAiqLcUIZiEbLieArzez6Ha60aw1o5ivxXzKZ1lrJQtxiW4ChS2FUsE72Pk1G5qS+e8AuvB4aMOfP38eszFiOkc8gGvIfLaSU5eElyYkQHxUKN50NojQeI4wxIEbwRoY0yDeiEazLbIS9oILnMkAtIKgIbqyJ7FaF2O1YPPDwYUIDIA0RR4ooCrLinW+qk2NAFM5WNPOgM3X0vwXxSLwxzf4RaAUxe1rFrEfRW53G/ndXZR2oygs+7FeQPZbRB6flEZNfhP7XcmBUPo/NpumIcgsKgf9HkqB8gJFGKOLxhXL3Q8rW48P8G1MwEqJfsnVXXGXfCc5u9NNWKIhD5pk3s+f/5U/fi1S8P1f+uZeOaGyW1tr+2F0xJJXtzt0mwV1FLx0IOp0FA7PSqpS/4lk25bMclPUoLQMXGC2HtjbF0tRZT1aq7tQJMKVTwAYmnPtoGNFBR7GbHUXpWouHr/1QKAWDxgn8fXFlWzhm02MenHPQkm6UFI26zt8HmiXtULdI9AiIWwh8hbORzz8mMRwkeSrCZC5xXl7GI+fPNWK0B6O+bi76esl4kEAfHv44EES1+zj8vJcjM3/l6o3+7U0vc771p6ns/eZa67qbrItS7aiCA6Qv8UyKbJJiRJsQENMU6QoUrMsOXKCwEiQ5DIXuclNLoIMFwmC+MJxHMSJJFoce6zxzHsevyH4Pc/7nTqiVGiyuuqcs79hvWs96xlYIdJFKP2s7Gjfzzzc3xsINJU3BjjLwb6KFS0fnZFyNETLPpeXw5NHD50IXjRiMZ/H/Qf3dbKhaeHvvDl7HYdHh+okGJ2cHgYwa2Ws1rsoV9lktQCO93StpRDUE2ytseIM4SXUCxm68LnKrIj7Dx7GYDhQ0ZHobme9BKAp14qOgrQtdTBSrbL+naswMwIcjE6iyJJ2hSAjPEGzLK4uLhUOzDWEgzI6wCgn10gF5Z+AZ0ahi/PLuL4Yaz2JS3dv0InT+0fysMQqjsl9vVpIP0FvjpsYWy2K1mfPX8kVbXSA7mYlHGg4OorZDDevesyWu8h0WgOiQx/H52EY/d5BlLnjMwnSkc5J4GEyfdF/52V8e+34TJoU0vvi4B+CkSygoVODRCimLHRtPF+LcdSKm2jsrqOdX8Vug0J6Gq12Hp1+L+oNcJ5eREZcpEuF1wSEQzFOUBAbWqEbScMSgI6H9akNbZzla3VXVSh4HkwtsIK0eucoEvyuRnYAcW1E/C5/6Q/ubD0AM7VuShwKbpaKhjIf3FEg0kFU1QhkyGwdwBkYPcTLFrCW0kZ1UahUSkRWVqe1HmJ30go161qrHjBfy3fB5p8QY6Bws48OxcVvopZNo8gnsStmMRh14uj+nogpFCoSnrbrXQy6Q82QsA/5WWfYmk0m8eD+PVnWUVtZK2L7xunMf1fr3a6Lhci6qcpWUIJVgNegdziRLT/0bG4Oeoh+F5yhiCPpNUyP5kVm9ODvsAGB3KWNTq0XTbYLonuHWn/yMekGxKq0ZsfovSi2NWEUV5fnMRoOBMRdXo91gsDslDalRhfCCZKpe4GgxdhEu6/TQ0EypUYMOibIXfglsCWh63ILXQ1SFAlGQl93CtnN9STundxzcRv0YjyeRH8IWLwRJsFJJpBXwCn9vteDPIST2bXcqDqtThzunzohTQ8eXBZOVAyIc40sFAvUv+h1+F7M/4NBVy8W25jNEnblNm6u5wKNj08ODNB2m/rvjMeAx7As0bcARu82XpeCN7ASxxGc8YMVa6MOWYzWHHl2O65Z3W7ZaOElMZSHKYxLIiARTsmLI72Qt9uECkRUy89J7NUwHYXBTJ/a/Ltt5ZCWr6LILSITOY53LJtHI59ELbuJen4V2/XraDbGUa87T6XZ7Pk9E/HbfBnRsRkVK+v9xG/SdlKjEFtIugdrr8R3Sp0w47AaiZQGBu6iLGGZX7ig4UFjX0uvYP3mF/HlP7zTUXzji79ROgODAmFhyW26uQoF3QNXxYWCzQEKxhrFI40edwtFNX4g8xUokk6hOiG9/D0xXpoxPDg0Y5A9OKtkPkqWksCLbTSJi9/cCK/IawtpBA6OUdg1ZPtOd7DXG0js1WmRFTIQUHl+8VLdBqapgJj8iFzsvT5iJAAnzHYhJy2lOIW0QxUGELP0lvHHwa6Hx4cCDW+ux2pfkWXzsrAnp6p8f/gAACAASURBVAORdgPeQq+tToLVpGjXa/wQHU7MC86cLw0H3VqEVqw8XI7/My7FCMKogvsWik/pO7IiTu8/VIGh7VQ+iX42yFtppGJWxqKNzyCaPVTkrVaq9MiKYag3tS1C7Wr/AzoYnhO4JtuA/MlmiHtFEht/BgAWQhjfT/4cqIXZYt0eAI4S0PAChyFfqwjws/Q7e1JiUmQhEXFNMepFp7KYLeLy4kqtM5oLoh+h4EMqQ3GrgpjXYjqex/h6HuPxVCQ5oCZGQ2XY1i1v1zlbo6uigNfj4vwqInpy1X7w8ChOTg9kQoM59814Exfnk6g1MMplLGRdzdoTHg4dptt58LJ67Jn+TFwCh5uKuscP3a50+Dln1ysCM3vBQnJZCBAFWeSMG/ix4iCPXQPbQwDOsWwe6STWy8+iLF5Gv491HX6sPRJC1KnUKyA9hRRrXmUEAcxutS28TIlysDd1a9J6VDwoKbodJu5QcYocIwuyCwqFQgX/RqHQBkXq0SI++KO7YOYXfr3UvEVrxHpUfpfMeazUvJ93+jUAi9OyxJTjwRHQavZm9dCLrk1iDT+mpKEWh2n1yugBDRtXIE66LtWzKX2AMhRTbqc+fIHYBbxkFvXmIoYHjTi+NxBAxzqOlpWMUGZ0iFfietRxZFrrRYGvwMvfQziEdj9lZR4ejPSiTqbYteEfyQOCKctM3QzjAm8RRQbNAfRoTj/2/DzDl1fX4n44DZzWex1HFJQ2AjLYgQ1lYQKE0r3QZvNCcE0QJkktSmGgy2qYYMQvThMeKEYOMkUgDJFqdXh4qGLNn4F6zvdjRlcXSOCQqMa0o6bfgnXQtegekoOxg1PCi4AWAXMTu3oJXNYWhA0CRcskOTEelQKeiHcUpgL17FKhv/Ly1Oll3wolr2FwU8NLxIHQkLz4XrYtpGuqxXxpliuUdbqXq6sbFVvyPJRy3sCble+7i+vzK514F+c3um7KYaWgsX4e0J7bY4Sv72Jci/unjxR+dHGxjM32Jo5O+nF4eBSt5mGsl+2YTYqYTJbRGezHmuIANZvnmQ5ZNvjmCwkMxJ0cnwjEdq2EU1EMtEpE18jGgPM9oT3JUoERzOAhADFWdWAlgKiwRSnMTtHLcVFTwhfJ6NdRZEjoX0erOY8O56jIVk05YxlHT9oNy8tsN6n+Ams+CzfdCTBqVAnzWDiyGLAFoI5tfm7hJxWB0iOKomS1fnXUgRgNtSI++OM7heJbX/zNUqxBFQknDVV7YQNisBRTvGDpLYDYmeyQxaNInyUhsRImgRSnE9DtDRfXPAp8KBpoB0YkQrUV8NJkjSryEcUCjMKcjoYeYFh7izg4bMT+cU8qQURZKAl54AA1xdorIT75ZS0bdu+h4mZyLerEfDOXxqDXway3Ha/fXMTB/rHzFmsEGIM+8/A7Dp6CIcAUkK1ydwZj3mXRhG+fJPWsRnk5+b5XV+hHCDLuaJfOmMJJzBqYwsv8PRgM1FlQaKqVFC8dWwC3mmRnTtOI0ou90VDUY7gi6gQ0UJp0pNNFilEz9apC5UPOGaI7ohNxTVeMIpRkilJXp40YtUj7gU2hEXN/AOrX/AxzFatdvomygQkrBQTQL5MJMZ+R0cHoU6F4QVm9U7gC2j1+C1uxNgFdO4M9UffxFOEA+cmPfyL+CF8H9y9eeNyxKKDD/lCWc6vFVkWzCAo43cZW92RvZA0LRzs4CopQxGXcz3pzGOeXn8Z6M4nDg3sxvqnH1RkjAUzLvVhCcmH8rGPnR2fnzIvbQsGLxWGhOEYDpNxTOYmx3YNTZM62VZp695n/kweIfGLBLmxTCOeCrQ9FkM/3ltFqJnLkyyh2l1GPMxWMdgvQuNTh2Ux8De4zDFRwCK//eVL4+5mebW3kfM4mLwkKi6Xw1QhSAaN6F+Gv2MRW76lCksX6rNy6zX794J/+q7fr0W8yeoAEw6NgPZqi7OV9maoQ4BxrTEWOkTcgdqZ5FNpkaH2aRCj80JlbMBmcJqAH5FW7W8aPTieazKejkUCoGvkPJIlXhYJiBWkqOGFn0R9s4/6DvejuNeQTCFjJKQ7D8dGjR2kN6zmflxEQCJ0EAqV+qy80f7qcxOHJYbTq1lOM8T+4DzuSDQ8XZivmIYUCiTNbDcUJdroivSSURVcHYhFrQlnpKycTY1zm7q7WnMQbyoJdBrSe6c9ev4mnz55oVrdC1SeSmXdp3Mf3Ud2boYQlL4FeRmtcLNYF9+B0dQdVtaKVyAfglq4FYI17QqFgk0Ch5rQHOxD/RszObfT6AHu2hbNJDpEDFLeu/t5yNYu8tr0tFLPJQkK64+NDsSuReQtnKb0R4osrDWu7jdkUIlZLpCh8IKFH00X96Ac/ivPzS718ltZ7awZ/hKK2muP2HTEbL+L5Z8/1M0Yd9D7TKHF4fC8ur1CS+n7vj1hHd+PRw2cIu2OzW6jL2W2bcfEGx616dNv2Ug3pPDzqKdRKVH2/NNUqvECqkPgKAoorY2OCookKlJlTYj/aLkrPLteL78sI2Shrwq6UJJ9Of/AqOmdheJjf8ostzYYCgrnS6yjKN1GvjaPZIhvE+IcU0w3AV4R/aaWp68H7RaFD+5HywU2hSloPSw7sE+MRXM+SfFMcHSoyoazWnFlbWfVTuL/yZ//mDo/iC79W8tCDDwhITE5VKhQp5If1lYg9MvxkPUo0YEtRIwJaBJga0OThrAqFXwaXOuZ+rXSozO2OugpWmppzMwcAqbpJRUrBwlNgKpDn6KgRp/cHEY2d6MJ0QBjZABDu7ZEv4TYeo5cl24dhN3oDk7k6jU6cn2GSuhf9US8KpL6AgD10FQiL7CWJ9ZmLmVPAOO3Y55MURsgQn5mXGo0KV0+ZCkowczguDxukKeZw2JjgFrxs4DmfffZCD96zp0/i7OyNWm2wD3V4iUQDBqEXJ4UC6WFSRBzJYVj6cZok0U/qD7XB0AjkUcL26xQP8B7bnGViqDLTNhX4Q7YJYwGHCVR2lEeTCTkeE22Dep2+RgywHCdQ5TFbTdRpLOd4k9rg+MnTx/q8fCG3u6bhajcvP1JzO+QGtdnGTz59Hg8fPhbm8NFHn4hrAtbDupX7vjfgxAec3MVihkdGJ1589lJFE8MgBGWL5TQ+/7d+KmbzdfQHmO06rAos59mT92K9yuPi2tgFXhXkuy7nYBjHGkukAGbCSmlZ0jHJGg6OCFoTB1mZG2TjGD/T4HKMf3iOOpqP8Uzj2x0lJi/lbXcuoiEbEJiT9pIVtsEVZ7uE1b6cr2jqiogdxfEqGs3LiLiIopxGr0GxT9RmOBKyxuNr0AWCaQCmptFDf6xiFFehNDweVdxDWnYl8layBBMILi6OWJ32oOEdoBv56j/7f+7IzP/+P0yiMPikfFGrR12VXIl4qJUNULjq0rqKBQkTUyCJPR956WyK4QdV4jIVHooEfHtoxRCuOlGDajzYE7MS0EYpTRJlQGShNd/Gen0Zvd4unj7bj8EAfAM58/StnFabGZvbWtaea289OhpaUcpYkTd1et17dN/uxBRECgXJ07nHBNVcaVywt7Ni8vWrl2LbETSMLL7fB+BCcbgRBdqmrdjTs7Is49HDx3F+caEXiiChVttZpWxnptNZ3Ds51ecb39zEg4f31IXw8jMXgmdYgQmN3BR0hSSnKEE+S2VqQ8dA0WGWh2JteTqWaO7sBAdp1W2HsZwHJXH2uNaS2st12Sce5CxyWt9776ksAN11JKEeSWpL3KvGdiLL6+JAdLvtGO3v3cYYaB3M6cfGiz+ozZfDoCrP1B999Kmo0tud82LZAvBQ5ttMkndGDsyPuPcy6Z2tYj6ZC4Qe7eNmRjtVCtxdrvDS/BmlemPx9/z5K8m/pxPIdwRMAzqDI1HcuwLvuEdSkippyyZB6hRkk2D2pX+v1HMtg5eU1cnWqMIKuEd6IQnWSSOfHNxEJTDpyqtRng8Dytx3pdeBtySsQmn14BQ4VSEgkXHTPBqIIWvzKMtFNIMQJVzh04GL0ZEwEgqxIzt1wznsOGj1klv2b7YlL6Y7Zi08xXrg94xTeUOC74UFZTJRatJhugZ88Gf/79tC8dtf/PVSpq1w5xVIQkuT+BBVR8EaE0Q9pQ6RSo75DHmiuqhyl2Km0x4mKRuZoVB6phQjkTpQXGL51YvWYCDSFR0FhcIZBxXjjQuwivXmPA6PavG5z9+LZhNwDPT62gAM54JO1ERThdsuEHYTB8d4LzKbd+Pm/EbFbe9wP3ZsU9i+CINAHcnJA5gp9Em/+BnHN2NvTBo1kaBYTVFxuV0QkKrRoPKykI9lEQL89gYoS1kJkjXSse8DFnWAidlWmg8MaLh5gKSAUG1GGdpapNoaG33iaHYW0l05JtOtFdI02EXMqePi8eNxScubslC1EaBDYcxJIyAnI/oRXiT8IygS3Gv8M1HMksLFA0O2BS+eYvMQUB0O5NRNBoe2HEUWk+m1k+hrDWV06Bng/iaikTsKfD7tGP3jjz6Ln3z4sbGARif29vZjOBjJZ5K1LuHRgH+oTHEzJySHEx3G7uPHp1K97h+PYjBEVFaPe/eeRa3Zj/Pzm5gRnzhHyAh3BaIYRRNehde5jFlaD/JcK3WL7sHdgI1yzWj0L4+C4rZIF+Hqy+fjJRKQrxWjIza9eTEp0YFXFrVhWK3nVG1E2lgpXA+gFwGdU8clE+eZZONG2PB2FZ0G+AYAKGPIUszNkoKB2S8UfInk+SltsCt1aeGuWvkcqgeJM4PGRx0o98Y0cDpjuWbx+Vl5o5VKn7ni2fAefPBnf/m2UHzrC79W2nSUFY7Ve1WKkKqQPDFbmtm56bx0uAJDmpJOnidbI15azyWLdJG4ZNRrjgajh3Tw4vh3o8nWo09knZq42y6hIJ+RTqS+iry8iuOTRjx8xK4blyDzEdxmu6ViTJDFvai8qEWLaPeJh6/HoD+M8dXEWhJe5mYRjSKTsxO+mv0BXhP4RHIS4V0QcXlxEXs9YgQszLo4P5N/JPoH5PF6RnRSkhVRnfR0NE7Khnbr2DZCfiF7EUZbxI6o+9wO2tJhIHLSdqgRXbQmiVKtLFJwFGE0+CLh0gyabXUfSD8voCi4YBApIkHuVZjhdnhYaMfp0HBk9gsM7ZnrwMsDe1GPUy2XNyS1iJhBrefaFCFmYohIbRelGuY/CK/sxQHVXca0eH/oFPbLWBOlGFTfxCNOObX27K/yiO/99Q/i/PImHj1+FnuDA3097N42y7VEatJ4zFkZLpSBwcbq5PgoRqNOjCcXcfrgMDq9YXQ6R7FY1eP8kpOXbobtC2a9ifynQsA2w45o1mk40IixQ+NvUlgiqOP3K1q0OmIhxWymkg6JP0M33PIMz4goTxZ1zz6t067AHiAUB1noExzEuj1ZQkrIxXhmR3nWyqWKwFrOcnTttvNHd0VXPYsSeXp9Gs3GQvGE2DAQJm6pBc8gB7J9ZykU5j/5sPb76y4JEFXlLY1VcJkQULp0+f1LFBurR4siPvhn33tbKL6N1gPVW8bNBQBCHYkLs1sXkU/qbCfurI/AKXB8Zm2nVoYfwG1cZTfvlDBaUEewU9EVopu8LJq4XBH1x4/JCSBVIa0n/xBFKfLaVbz3ucPoo/fBT5NKLGltAlAB6JQFyc3wx6UrIGkKToXcfMqmdvhbdtyMP3QOOjIsYybti5l7Nh/H1dW57NxOj+7rIvO9GDOEXGdZzEkk67SVksX/huXJC3F0eKJ5W8F8zOUiY020YmTfzQ1kRBFQt0JNOlBaljgW3T2NQZxWdizaqQUXVqGXAKKaHbVZv9Ema0JWUluKS5B/gHfiJs8ZSObvthDOKUmLmcYmq9oQddpicC4WMwmb2CqA0eA1CumIl5iuyiHMjGWOfxHJKce3k6TyTC+dLOe5r/Rc4D0rS7kRmOGXydi22VFYstiVtVhvAIIjbi4nSpg73j+SUY+6nPF1rGazGF9exXvP3pUHxmjUU0ZGRzZ6uGHfi5txHjdT5n+cwjC3DXEQytrSGZ11sCTbN1YhVLTZEnWRd5GeVYVhchKTDQshjy6h6QxOHkNwFg5IqXX1y7gQJsguLinMWu+JTWt17eVoj+2+fUW4VxrfkyODcmXk7wTJkNQwMJ5aNLhu2TwCvwsFJk+iLCEGjqNZX8ipXgQpMBAVITAZGxhxiFfu92oqGD0TaC7YPG1qpNjlCUsdBlsqr1A9+vM+8Fx/5c+/fxej+FU1VzAyYfOJOoygJSWW02rZ9MVcCU5A5up235b7elBoqRKyrqFAjDWqZkJ20R5ohDKHANS1Pxpp9DACy8PL3/EpxKm0yybR6qzi7/7s48gKDG2hdHvG46Ss3KpVjFIUmnMKPBfysyqfQo5AFDSr8IiGBFx7fXZuMJObrXtfKj0buTmyZS44CDbCMQoCRrNVAA8UbB4q/p7n17oIS1CgFQNAVoi4HHPTyBnVGpzkbEiWZmQ2vYptNPG0YFdfZbDi9emNREd2eZqadepr7ZxoPwbb3V761+2Zlty3uTfJA4T7xkMol69+bCGEyRUqjz4OUrJXLLR65oHh5WYNx1gGNV5BukLFeRlqcX19YeAUGTsrVdzA6TjpcMBsVFgJAyLNO5mtBOzZQTx/9Uqp89//4U/iw598EicHp3H/5KF8RXAI26428frTlzG+vIif/bs/HS1c07vN6CFx7zSi09uLzbYZm10n5rMiVhuEW6hae3q51d2KD5FSwFNUXhXQKwcpMRets9TPTPeV1s/qLmDo6q0IUdK1xkZklQSGaHHBjaR4VXcnBaUbC43YbPGQxHtDYb0Q74PWI0nMVZFkHdrjbF36Ha4/oPEqGtLlQFfAu/Ui6vWLaNTHMu3NseWU1d3c4cSa21EFg58lp4mUVysmqZoGfm53qbjU020qHyY5ZDlAKn2MWi2+8s9/dGf0+MVfk2cmnQRR9TyU9k3gA5i8QWQglVUPChWWC6S1IQCw1ywmXSUwSMQS5kvv6DVvI0RRy1pXeAvEK8Jb4FKYB+FAX0ovzLvt9ibuPUTd2Y28nMVyPY22Zk8/rJ4x/cuyX1pzm9/wAu2pU8B1W/sgZTXCgTjaN2V4vlzrxbZDccTJ8aF0IaCRXFi+HmMNGwwwC17+6pRWUWwwMsD2zLVG5WdAXGYnb7AErNNsLwYVep8df60pvQecBWZTWeC3+9HpsTasWlkiEJ301NZGwapcXmDYi3QVrD5dNNz1aaWFeTGIvPQjmJ7Ar8DZKpF2BOhZVahQZRm/0DFxemxl4gtwCftRiD+nr4q74wN4wOkm6Lroinhx8bxQwdZakGfIMQ0VJ4ffo4EDWER2joMU27Lnr97ED3/0Ufzcz/09sS//4t/+ZZwcnUSPjmuxje1sJYBvOIAO71QuuCr7Rwdy21qsiCCIGE920e0eCI94m8TNKpWT32tPLaF9FJp2nTwok2m8Xja13WmDJG5E8lapXOSx57Oc2i7j4F+MtjacNmYB1iG6NZ2gJNwpV0XdoeXqdley4YxO+Ao8lXs2z1yKiUxAORwLjblwWdCIxFk0anAu8OC0iK7G6pquQc5gHAiWkVPMLEQxPiGwVd1pMjzCD7TL5yIjBIZx8qxIYwvv6Qd/fqdQfPvLv1nSQVAoaGUAR3RKqwyY1MOkxonIh+Sf8CgaMBHVUdiyXysmka8sCONveZNBe0i4j0U1Wvm123pg4AiAQosPAOqalHhkkG53N/HTf4cwn1lkxUTsvEETRmJaNaWBSrNxtesWS9TtE0VNnAMo5LV6XI8n0en2o99zW0ULywsBsCSBjfgGVH3yRhdqV3nxGSPoHk5OTuLFi+exv09ITCGJ9f7+voC8yWSqTYei7fQ988RzKGM6nYh09PDhE21EcKyiarOOpZr3yGFtoTnAHMUdEQUGoKqhwsgI5M/slDCbjfBymjZcWePhUdHRmES3AGgKgGowlOtB0dGyT/eKQgGF21wJci/4nIyfYBBE9mEziD28V5YVbH5+fqbgHxiS7na886Pr0EpVq1ErKrWNwbZluozFooij4xPli7x8c66wXVy3X7+6iP/rX/3fig0g4kBMXUYcOtlGEYdHRAa6mJN0Dp6z3TEOstFAxzJKad9p1EzxiRQ459IkHkTCEewU5fKgQymtLDmsqvlewcZaOVtlyXOC+Y1o8owpfG79GY+BXqKa8u0OtzSwb363w6jkuWIfCwdmaQ68va4eOyHppZGFrWGBPN2dA6HSkU8iivOI4lW0WthELpWIpnLIgZc3os51IXRYYjG666TnUJdtgk4ibquLtcI0FYnKWiIBvB/8+Y/fdhTf/NKvl4o2kws3AAzFwoQpV1mDOuI7KNHKBp+AmaViBR3uw52EUVaJE20iQqFw0TGpA6CoKhRNZTO4o2AVlWjcMllZR7e7i8+9fxJRm8ZqcyMmWo8RKPHQzd2wlkTFTMCVATqteZLTD4VsPJ2p1RodHEaT9KeUm4ryka7DGwJOi6b8IGbTm3j06LFm7/Ozc3lTAKr95V/9Rbz77jvK8OBhwJRmrth7aNywPO2CZMQcEDLi+vpKQOuTJ++Km4EOhZOe2ZtHgOJlG3Zb94EH7LJ1tFpM2FCUmfNxmLaPKXiSqN4FbE7GK9vwgyfwsKmoIHpjhOr15EWhRPKUH8ElgvZOIWXTwN8BXOVEWa7mMh0+Pj7WJsY/FyxUz7uL2UxtMX++0hEAllFguH6oOIUUMZIhHMT/881lXF1Mot7ox9/+mb8T48k8bsaz6PTxLOVFbMcP/t2PRbP/q7/4/2K3yuJkdBSHo2H0cA2v4YnRjsl0quu8NyTmYRi7jKI8jFZ3qA0WJ7a2F5CSpNNI4q5kJFttgcRs1HozHShakfoltwu7mwcDnGzHzLXx9kMnZ3QHfRUKjclp7DV7ueokKRt0ZT7FPZkYGBUJMRloJAqMV9m6d3TFMGjdQeplT9or1shsRQjEajfPo8g/iUYT2bqTyACSG1kr6mVPa+yyto2oAyHwHht891jBz+PVNPdXrIxbWwmrxis5xlf+kw/fFor/6Bf+kaFEhGEKT7VtvxDzJEsG5QWnoPLoheSkgTB0Jy3ML5w1AyC6npeY17z1wIjUSlQHA5MWBj+BIqN4OSqj+BdsB+bx5OlBHJ9CcpnEFgdj0rY14lijoIMyoc6m2VY8AnwI3P3w7xk3ZvOFckQkRbcH+q3QpyqGMvqo1+Pl80/i4GAQ/R48AXwUptJbYMDC2EBr/ub1m+jjAj4axdnFhQBRjHgEKiksFxILK0MLotjRs6qlMNFCAyKyeZEYjU7i9uRjF5+L3yAhFkpExQBiX+c2H5Yj/5Grl4RoGAnvFG7DQ2B8BCdvn+iAlnxGFcVOW6HL3B8dDvhJNOpxih9mrxM3UmS2JWrzfSEYF1/TtgyJeZi3W4xnEHI5A4V3Dp8JHmwAXd4BNC084OfnFzEdL7SS7XRH8eTZO0ot42dj4ZPDfiI4Z1vE+HoSF2dvYjklq5PAJkxo5nF1dSYHsekMSridsh89fkfeljUk2S3c08mBTVsOXkhOfb0I7iqrDQDdFx2STis6WEMKt4VQq8VUD8Sj0DhNdopBQv4uBZrRWWpOQrmEcSUOUaLOs+ZmvayaKbo1/0wCOsZyrQAs2DJ/oRpJeOc8umhbBmAZpIn5uhbbWhREONRnUeQvY7d7Hu0m/iAzGWN3AitAjHwZMyFkEYpkLA04wYeTpwStSZPJLnwdFco8E5PWTli1+PI/v1MoZIUnpx5EPdWa1KBZBZY528Nzl7QRnFDMtqmboLuQVgFRFfJztUMpU4EuRRJ29b9KH+fvM6d06CiaLRUKvdjsc0tO+Sze+9xJtLskZE0iw/SD0UD4hV8mCoVTvURw1S8+ZLvDfw+F6VbGtlxwCgURfrbDpNhUunvH+dGK0wGdvXkZ904xnrFgCM0Cn40XhO/NC9JpdvXwVKnpAJo8RBJ4VZ4PBaAkuhLnnOY4NqcHia+D0lMgLGQrGfmmUwQX8n47ZrOp1mQKDVYg8luCD/RoDHkBXn1SlLF/OFRrrgyTpoOBeFK3Ggkwj8VlGqcqupmWtjEwBMEbMBWmgHFN54uZOpF2Z2B8h58zL+L1q9cxGu4Jp0CcJkVikUuKL8PaHKv9oYoK92o6vlGRpU9fLlCz1uO9z72fXMY6sVhs4q//+sdysfp7/8F/mKjEpIEvIrZFLGfTePPys/jo4x8nDUtbW5Ph3oHW1L3uMNrtQXS7rJYBZPncjCN+uQsKRPKZrIBJeUSlRDWNp1WR0OykHukOOGx6PUUAUNyEQntsSAWduDW6h/QxPNNJci/HN+kyzEg2Ws7o4XsszOCWiFh1KuYZeUWT1uo5P9Mm8nLhTj1DKNaUi3cD5enqRUTteZTFjbxlW9qadKOBv22djmJ5O6pqW5i4FcrS0dbMnBHCvL2ocMfhrqcRv/QvPrszenzw9ZLMRHkBbNfCKgTnpBWbsIeKk695jXj2ZrS6XekItPXgQimYxunhXgFpd5dIJYA0noW0RVFiWDV68JIxejCqIM/GQKYVn3//NBotTE7mAWZB0Wqn2Q6AlJfD3AFuJ+IdtPwIq/J00wpxLqieYCFOX6qpGLpQJBap6Sn6jChFsdCD3AVQ1e0M9cJBPOKFRHPA1kKJ8rgpiRFpZ3JRfGFJOsxEXRnKQekpuhDLEKxxopk27XaWBw4U2lx7Xmh+m6LExoRVGDiIiVV2khYVuFbTJoaDiK5CyDonEdJ/eCqsyUocvzcKuhEGUw9Jx2UjV9qRnCQqvqecu3n5oxChTd9TQiMrCjGqAcvpddtiroLI66FWZCMbDhSqZkAypvLvGeG4FPvDI6lAF6ttvPPueyKsQW1/+epNvHp1HmdnV+JVPH70REKwydU4Bu1+vPzs03j9/OM4O38tebx1CRTGurI/oJrjhs7v1Zu96HQHwgE4q7WpUTxeZTyT1ofqvZO7fNVNJDwrvSUqFsIeKuxLXQXPltt0SRVSg+0RaQAAIABJREFUoLTme433Fua5w00AM65tiRYgwRh8ktTJ3DIt0+xBZ+eVv8lxBjwLubHBrCxr7vA1umzzqLFR2S2i1eQ5+ShqUL6zN9FiBMlaLhS1bRQB9uTFhIuEsTt5zmlUd4I5ua3qbBKgK6OnWvNvFopvfOkfi8Kdb0lZQgfhXEqnfjHfwF4z7kJrzudANdjEil6/2Yj1LkvRay7R+mGEoXiDovaHdkiF1fmgoMY98j0UC5g49cii1/MY7rfi2bMDbTtaLT6o08eq3BEXitQu8bwqzh1ZN+tQGIp2/8Hche/HdoXOg4vCKsiCYd7NqpqHGJQUN/QG6804Ws1OHOyfyFGbm6bwnIJtwybWc7gmdb0cxjtqCtxRyyvU2HwCKooiDTsd0ZbJr2CzgL8kpKnKjUhU+4RtAFjejG+i027Gwait0x21rEaWNnJ3EHOfOKxuue10OYDQHFoUL1GjM5y4iM0bCHgU61PdHhTqjrkla8RgO2k8BN6r3XVxWitzIpyRKlq37QwBP7VdYp2dPF6FZ3nZqE4JPc5qMRd/otXoxMcfPo9NVsTf+qmfUifEN2OMWCzX8fLVuU62B3iXwqS9uImzl6/j7OXLaNYIWiKg+kDdAu/HdDpX1wLmle8KdxadvrqLerOjCAn0MTJhUQCwnZ8klkvApkoBnYEOtER1vj1PTYXW5xXBsMI6bMIkJq/k2qZLS1uTgrjBKWyvaR8XFQoRsPjzFlV6JPZh4m4YW82tnpFqRBKEIbDE94N3TE7qXGc6SGlElgpX3m2uo4yXsdt8GM1yFd3aIOoF62GKzMqHrDZnvI90Dglv0Q9qYWFWcuiYXSq5RTLp/ZX/4uXbjuIbv/hPSpBWchAyhawmgdgt9VoDlk1ReGiIhycglhUcKC8zGF0CwjH5a4LcWrfACMJLppNUmgOTW1iNYtkPQ7M7GOgU4G8CNO6249jfb8TxKRuRjORCeWlqBVSz3h+nZuZWUcIFAno1yX+U9s0jUqtprmbFifuVmJkih1RArU8XzFVIBgdkfPDgvsanfpcAGYBdqBumTOPePNrHHs4rq/0h/ooQllaxI3QISrpeQFLZwSpY09q9G2NdiFwUsMViKp+LSuYLTRuHK5SnFI7ZYqZsj9N7p5GTC9EiXGimBxfnaHwfGYUsIiui0/R6DyAS12/AMNa+nfZA1m+I48wrqdufIJ2UZrM62FYkriZ4jp3FK79IZYbIRJafDy4K15852tRxlJuVO7Vcuugii0wW+ChLcbLerrL47JMX8eDhkxiNHPLMdd9sGB/bur4ff/aZcI/BsB//5l/+nzG9mMT94xOxV9EVEe04m62iHY6UVBYndv6wgWt1Ea0azYEwC7JtC6WV43iGexo0chLFJJnVAZWU2nrmFKOpDYfX/HZ45US1tQJ/h59BBUF8IXcU7kM9jqiYMNayZUojhWMIsBlw92rMLrljpZUsXcRtcRDBj+9rHEH+KsQdsomqsBNuBqA2tG0OdN7bjQ1wtpuXUWYX0a6volas9C4BVrfbjP5wMRwLoM13He4IYzxENtPbRWHQFuutX8XX/vPnd3gUH3xLGAX8g+16ESX5mjkht16zCdiAt89FS4478P4ZPdTqyonbAKVaGwWfpgdIeRN+qMpsKTxC2g448/z3bk+kK76GbpNUo1iZZfHwyaHMSsAjmg2wBW6NKdCy91IUKfRr7M4NZPHgKs2bVrjV0sksAhTZoho3KCoQy/iatGcQTtrabFBNie+7ub6QvF1JVju3obATKTqMVYwFtO/7w33N+FjELdbrODo99cmhlRvhO4xN6Des+KNDuLm+FF8BKToAEs8uK0XpXwA1VVRwVQ7JuDdkiDYRwt0IQxkND7UKlKSYYghdPclBeIFXa7Yx3Lc89kcnkiVjSisn6s1G3YlODciJaRRTLgWdXLaJVoeTKD0ojEX8Svc8WDuL3wHb0JRh2KaA14LreJGyXazms7iZTuQaDi4xvhjLKf3J03d1HSz/zoRb0CVgl7/cwHjl5C4iR7OxLWIxmcX1eBybLdeYLU8jartCFnlrbO4zogARyBGjwPUbxnrr7jHwS8GQBl0Leg/CfuUABcvBSlF4ByaSudB6rEhJZSoUDvSlWEgtXbfRsdakfGZRApKvJh1xNX6kdTGQlLhFOGRxzdho0KKxOhdJ765DxFtgXhRvm43ovrG1EoSihoDtIb9gWRK/yfKBrmIa9WIa+e4sGnEd9QLZwjZyvE5bFEJjhOaFJGdvSdMtcKM7x9eUg5f3gXGegvHL/+LTt4Xit7/y2yXAH9xydrWIUrQizR2DpxURKkdaSwXheLeOs7MSw3jJQeRBgpPqWcw0zVpmtDn6zo7T2prUnWjeklUaYwgtay1qOTF8hPhm8ejpYUwX19HtAswB2/JgWeAiZiZkIlGaTS0HnLNCkEKxjS4xg/O5gm7liMSzjLAn8dgpFJClLEQrla1BUeR7Ma4zF19eXuufRAEA+lGg0MXgMzEaDFUUzs4vNG4cnpxY2CXQF9YbeA/diwlTZE2s4FCktDDaYaWM12Fy9oRtUMAIpaHwgRnIaTrHSm0pRSWrQVaBjEP2+OPzm+TG51LCK/LlLJeWIs8AjE0bn0zHcXpykgqtnazkTqXQml0s1gtdK9asZhDauo1iIUIVJiuNZPnGc1AzLZ1Tilla4HCexWw8jm2eyauTseXs1Vk8fvA4Op2BNQ9sSdaECPMCQLVvR4ekeujjOFbPNlGu87i5vNKfI4Ap27F63Uj/wbaIQihtRGxj0LbvB36Yu5wXey9K+C+0+nUCpgZWj/JMajNq8yWKhPJGK4s7OFQqFM6Y4B4AZtukEX8OODVoi6CBp5yNVCgogBqHpAh1MQ2xO72651Sz/QLm1Vg38qwaF9ASIlnt8RzbBMc4ilekiaeSCgXPBO7erEN3W1y/7ZaVbdh8TKLcnkezPo564G+BFd/KAjGTP5IlA9cAsV41dsG5SEQ5jSPeDH3wn97hUfxWGj146HabpQqG7MWVHgZhgxcsEUtKC8Q8PjgxzF6dDQGUyn6gA5FTuQ1FVZ1USFeJEchqCeqyZealZmfaQ04vnK1YRzbi8LQXi/XEhYItgW4yOg8wCCv0uKCcCDKfgSnJzF6vaeYb7Q0knwaIwyWKgCCzFL1+ohVk3uVGHh8dyyIen4jRaBC1Eq7CTv8eMRSFAmxAO+56PWYzouEUDKkHCgMeGKqKLRAphxNnpUIBd4K/w7ZAm5oELtPyyauRB1BrMKjl4DmkvkO17jq0GSlysYmbK2IJDuQVARlqgp3/Dt4CxrSsZ+lcePlwBqMgWsRFRiaWc9KkHCXzlqq1TRx/PEjZmHANR/KYNM6B9SHjZqGZGoEZHgo2c8XXwgC+WYUYGNXzPK4vL/RnKHx0TKP+MA73jyQv55niAFLru8NGkBPeLmmdHuNUEeubRcwuoXKvNYYxkgGET28olnQjuf7JRqjXRDhWOuUNNXBB8e8JXM9Fje/Z8EWiLtsimCrPSJV+7kTmrsYP7TQrvpA2JHbA4rBkPa0ZXrhFGic0ooDj8W7Yp9Lgpbvq6vR0bIXN80QFryzrEkfFK1J3DrZlsOiP61gZV4tcR3eCkbO2WaS7k4dDdAFBQ8uI7CqatauI4k102hAHF0nwxf1sRYP7ptmLCdpLAfAPugppVWSdxzvciC/9x3e0Hr/1xa9LFIaIJc/cWWyYw5Ul6UIh/oOIJSZGUSi0S77TUWg/ndLAjf7Sbrmb0ANVOqiEi8SFlgO3wnFoj21sCmadZzfx8GEvhgecECu1zrRZivFpAIT52vtkx9KNQmTbeFmWNXEYrsXxIdqBifwrmJex4YPG3W7WZCtPnugEv4PBUHjAJx9/rLwNOpXl4lotL6atuEx5fiWibk/W8sjJl/OFjGg5acjEhGkqmo124BCk5uqmHPhcV8I5cn4k3YwvdBOcjLhQy6S3Vo81JzQFtGeAtyWvRFrvacynM9Hn90fH4l7MpaKVSEdFhewPs2DZsvSiiXqy1orrmzMVOK2OOb3hWdC28+IkEI4XeLEC+G2IH4JWQIAWp4Cck5QLr5l5m0GbJi7BXBnRtdMzAqV4cnOjdpnNGLGR1BiKKoAlGx+uLyNtu000Qi2W63V097oqoDw3ly/Powa/Iivi4vpSAPV6gUvVKjZLRuSamaIUikYW/Vah9LJaA5Ur5KjDmLP23QG6IujCj7Njx3iYuzCMk3+jD/REkEtbMIsakygs4RQW+/HcUmDsJq/DruFryOEI0F9RwZOqIJmUVxZ5bvnFI771bbHrlOwX1UFUI4gxJX42+UYkkFFAKBigjJJsW5mVdP8Sz8d2tYx6Po924zry7HlEeRmNpjcfHB5AG53WQKpkrUubdBQOR3LIMf+bIkbX34xf/NM7MvPf+fI3NXpwOjF6UChYUTK36uRO5gt8RFyuDN6QGQkwVLNKM2EOQsWFVaT8wlQobNOFw7bXS0aBoQl3VSww2RU7ji5mdx1P39mPdo8QG2MRwi+kaN34xG2bP2CjF3sJcHpLcg34lCTP7VYtZvOpWlNSsZUUhjnvchVXl9eKDUTheXR0HM+ffyYvSMBKuh9eGPCFm5ub6LOd0YtGMeTlqMlA9/jgyNR12tHkOaBkMhn/OM9BoB+rLz0EFppB2gLx59RmS0HuBqxD/iw0bH6fF0SWdtt5TGY3arWFnAetel+nr2bY3VaCKqWP75bCmhghygyCGBb7XllLGAR3BdC56VWt160OrMH+j1YUo2IFyNCmqsiDzgMAknMNvb+I/mAkpyquKwg/fUGrzcolj9V8EZsdvIlcndF6vjJLVorLhngajCxoXyg4dJOX4ytR4znZltNl7Oa2MQTI4/swpsyuwc8oOpyoWdSyTbRjHcejTrCRD0R3Ba17J7Ylm7hGrNcUOq5ZI7ZsIGCw9rA24AVnjDKfRj4T2rx5dJUuo7KJQ9uUAoFkvCQZAs++TYarVSqHU0ISXDgTIzQlGtjQWMCrv5dYnWJgVkXB+9rK49JduS0LNE7LWpJumHvirZPHTDpOjyJsRSQkK28iirMo8/NotGdRq9F5WkfVqpmQpbwPNiOBPYNtFhUiBv0743t24ot/+m/fYhS/+9XfLslnZOwAn+BBAwRRxGByr6IxVlWlSLACI/6Nz8UJAfMPGjZKw2r0UKI4H8zdBCCOV5p+qSvzDIJ8mFFVofX16Siu4513D6LVNVedDq/Ni8ZMViwtZ080bmz3ebmENpOWRCbmahu9DrJ4vjdZnyRt12J0OFK4L1yAs7Nz/fnDgyOlf0kjkZzDx+PrGPRb6jJ4oC8uruLk3qlGKfH0034ej8wHp/fUyZCp6hQnk3h261VkRVKJCjSkklPFTWeHTamwHc6FlI2KvJtf/QFeGC1tY5CAw8PYsv1AQ5LhL9m1PZ5MgHyKwUvwKptYAgRShSjRvBAN0XhDNGsedJypZcMvCoyl0lw33U/r2ZNa0loIma8UFMLCifIpeYuObACzljub7N4q+TNal8VqpW6sz2arRZbGtTZV7ia8eiaEeLXZxquzV/Hw8QOtQutZPeY387i+uIzVdhWD/l7MJquYXM5igOv6ZhfrxSoWN5fx7P5hnB7icL6JrMQLk0OKn7Udm6wdq2XEau6QaTxet/B82giheH7dIYuAlaS3HFZa/6bUMWNfdK3oagDPDUyjmq6J0GZ3NftrJt1GskswDbtMoskERGhTZc9NnltvNu6I0lIsJ1/XK9xUyNNvCLOg80+0bs8qeJdsNGIKsNROGw4OupCrqDXGEfUFcdsyyGnxmcWz4BvA24E1zW22ZAMvkrxAGduLL/zJv35bKH7ny98oZdWPyxWRaOzkwSkEcnEi2puCiyEDGNoyxgyKQps1J/p9/okjlG3F+E9lXKJuQqMHL73XSeoEEmkLILOFXTuoNDN3bRYPHvZi/6gVu2LlAJ9kj77NEVSBJIM4J7qyjFSY/2k1vffn/QERBuhbE2u/28S9B/d1ylF0fvKTn8i/kc9CuhZhv/JfzHZxc3MZj5+wJi2l0+AEffjooWzcbELDRqMmg93RAAlyTXqXTcrwYPSgKOyyubcC6noY2dwBwNTTS23CiWXayViFTqfXR71pHAgwD9cn2erzOdu9WC3BT3Klj3X7UMOhqyebXlzL6z554EkIsW860JdOryIFURxVmHWSAtYltqzcxitxE7JnpP/UC1LGKNyZVIm8HJC5nOvqzyTvjnpL2ayzBaS5vWh127FbcZrVYjy5iTXPl16WZhwd3otOZy92RRkvXr8QOxQc4OzlWcyvZ+J3QIGHqIZ2YXazRKQSBd0Kcv4ij/uHvagLzGO9hOOaFbN5dCLHAi/vxWaZKyME0H3DmrDG2pRVqpWfInJJI+KNgMRyyfRGRk2yADDmUCWFyxqhSednlzJhIHqlKnGV/Ai9S0kdtJXYGnSSZN+W+aaYG1S0wtMlxyxSBF5VARJ4YTsGRIU5zlhOQ88DqjbPChZ89aihvSlmWptGnRCpadRrOJxv5SYHp8maNp5PEYWS/SUfE/WprQT//h/eSQr71gf/uNSKjH0tqDO5GMn3TyIUfWAbv1IqzMirJy4EnQSScf9TDEupGtNHTXJzPhBzsvfvNQFUitIT/8L0ZNmKoQvJWa314ui0ExQGJNeIo9w5kfHxVmrO3xewqlNepT7BRbBJAQfnkWV0STutSFnr9jvt+N73vhef//z7iquj2SOejyrPaIKSstGwxyHUZMYEVqX8WXUdtUYM+iPN317VmodA6AvXycg38ygvN1hAQ+04du3KDBG+Yqn4YDjUjZFT9WYpijV/9/jo1CnqBbGHOE/tot8H2eeeUpgSF6DO2pUH1WCaDGVYQ9PWqMPga2d6oWUaVCd/k3bTZCJF5MmPoZCzttm4PumM+1B4GPPe2sNp5FH769wOpcrBgWzWlZqmFHYo4K2Wrh/2/KO9oQxz8btgRKEgEANZcvJvd3EzwXXaAOH15bV8NDeLpcxs2LqQBsdaNFvvoiTxbTnXyHE4QP3jk1APOLZ7okmbNm1n/kFcXy1itWati7KXDg+CWTeyvK5DSsHDkq0AAnc9ote5ZsYzKsm6lpZ0twLzjasZmLQaV9eca8GhJU4C4DW2MLadk5mP1p92yKqs92QTIECxEqbBD7K9HV2FBGbCKfj6BiB1uCB5SFtARnFtASXswCVrYcVpA3LgVJTvdgP/TRtomxGJeS/gtzkmIoDJbNhr4V/4vX95h0fxla+XFISc8WMNOs58id9fbr271kpmsYn8qUqE0S16j5ayLcWL0Iq07UKhKuhAGWta7Z6jFKLkxANBi5m51XE34Ih2dA2031k8fDqMXTEnLkntktlqU7s20cmkE+EuqmxWWU34Al9vvZzGLlvFcoFLUCmdwNFoFN///vfj3oMHkofjhUhkHzcN4RFztMKA3I+pXT46PI5Xr14LyyALAoyXz1yZEAuMkg7E7lIiNylyAI8AqnwmMFOeivLMYG/NzB/KolCNIyZw4+3EcIjHgr0FUMPiFymPCR4TYYjQq/1yOjGq4mvY0h77fR4aE4JIFjcyL/0Nmyj5Kqbka83kNmWp+P6cTAa42GxU6kJzDJyaldaAUj3aVPbFqxcqeBC2KI4AbNfXNxodVIShfWtwyWNvOJS8Hk7Izc1U9wrSGj4V905Po11HxXsRy9lSPAzAzMFgGLEtYz4eR6u2i0cnw2ij+alOYxW+psJ6dUJKjEi301GcIE5Y600R0zmiNGb+TjRao2S6ZOMfyQDqnciVRkZhZ4uWlLcSQ5o8ZdKVLe/5zG4W3NXB/K0KhTNxrD2y0ZzBSR20yQRHALy4SsZH7FBlohYbCgPLzhbhIOX+KnQ4URC0Z4HUSIq6ogzZgiARAO/js66iVi6iXo6jWZtHo2FQmoKDi1ajTpdlwJ0KKet/Dp5GI/7B793pKL79S98os/VaqrTdivYaRqF3qtkGRqQ/WIW4ysuAzgEiCdWSMYTWX4UCMooLhao8TxUfXGKvyuzTGnhALC4kOaIeWdxRNBvraDaX8e77p1E2AfjIi2iqWOTlxOEqrGMVmGPeuk44gVGp+6u2K2xRCsaZXCnaiIn67U68eP5cWACtPYAbIcA87QCKiLFYFaEYhQLOi8tnR1H56NETk8dQwoohWEUapATrhJ1YrGZMg5MRyfWhaNEYpfol06akARbhzgQMB4IZ2gmUq17LQcIC4c6UboYSNqfTSBZnkJ3YXti9iVbWEYF8XsYYHq5ux/JlqXN1XRCveb/vE4R/2jyWr1UpckVdVwdTSkwnL82q/qvr8DzPmAplW7Z4yqbxyQfBi0NBBU40cKjEuVpmrjdmM4uljWHR5FA4W72BWLCWVOdx8fpc2o/LN5fRJ4yZ+RmMo5bFfr8pE1o2Qxr/KIJJTQyu446KouiZO0gpLwBIyUllvO7FLkPAxi9zHbTNo4PCE5YRGYf4KqS4whOoKHperVJlvS2+mUYKW1DIjSx5dJranrahydg2KRo1/tk+z1wYGVRXIKgAfDoM2/TzVXgv7xYKdU7aLprfYgwDyGDjEVSbTNTgFIqJskNaLQ4yjol11Ev8LjYCqi07t7WfO85G/MLv/h9vO4rv/vJvlWt2/dkudmsCYGh1kwRWxA5DmWokTGq3dyDADgUCJBj7fcBMxgep0tJclboJEZD0V+0ZoKpMK55WdibiOIGpWd9Ep7uNB0+G0egQ8LvVwyC35HoijySSjF6O1OJVKyRNm7Itt0al3shkErOBvLPexl6vH5Mxwq9WrLfb2D84sIlsDxpwU/Rp9CJq03dONuebsHJkS0JATgNHJa3RqmzHpFxOI5pOhyZmI/hf4kYNkux8BzY2HrX4+hTkJKTRzUK37NMeEK0WWPJBqsrNQkUQBB05EfcUFiQAsgrS4XFysrhMY+SCTWeR1pxIpBUglKz8tQlpefSAt6HPhL0f4GiVM8qz6JNQVPyUaKYnSL6oOxnjMhLaz8FOTbYKxNl7T8WRazGfjaPbJzB5GNMpBLZ69PrDuLy81Abt5OHDKLMy1ks4AaVGjes3l/HZR5/G/t6+KhcrQDqJUc+FwmHPmuhdyESbdyo6XRVRkBSler2rggEZbLlme9OL9ZJVNZ2I3dBF/6fI11lPOxwIGri6CplI+76pozANOUnPkTgkq8AU3qRNoCQDiR4u8mpyxErMRI9M5k/Ypcx+EPynigJg/CR8S8pV4UGMKB496CS4D9wXISLqTrAgYOMGboEYsxDNu1Hidj6NVhO5OdsTktUB+leJCOcOSQBqWhn/wnf/9zvMzC/9ZrnbrKIptH4Rq+XsFpySG3Y6UXTqJ36ErOiY0egKAOugUANmyibMfHnTYwFbHHrsuPW0AqrXBQLJRo1CQ+GhouEiTfx7ZxcPnkDGQjUKaCa/U5GYKFRi0KW9s0YWBVT5dNeJaeKeTvJ6Q/QbnYC4Xm/mSxUNVoG00qf377uzSTFrrup++HjQsNZHyHR6QqI4FZ720qeQi1NKsXYlTTZ9sEadCYIi1nZzPJw7jTL8E16HfAtRomrFS+sJ5sE2BCYnxi60nKbgetduwFamKVLqpi2FUHqKhdJkxKfwSEKXAhDtFrnyoZAJjvj+dCgAaY5ZFF29jUcoIjObFPnNgyDldScFwLR0Z01wnwEqwVD4GYXtrBbiUtCN8GcBPzuNhgVyPa9mUXvilH12dqGf4eT0NArR721yRK4H3fHiZhYf/fDHcTiCMr8W4I7q5HBIbq3jINQVpa2NcklSNISYkCI68RJYJIbVLYsBxpH1irV6R2tUxiDxhZQ0x89mroQAReWRppFDfItqfDAgyTxGJ+SXHp2RnFm8AJB47O3YocS3FJb1VtptkpWVnSZvV9wdGLDuLjlgeS4p8ikHVaO9hVyVlF7PGc8BqlM6uM0y8u0s6hCvCmgPRBayGdxFqz6PfDdNHqN0U1Vqmn+eL/zunULx3a9+vdyuMAsBLMKBaSVnHTHo5KSMe7VXZTLx1AXz6FHH+wBcAl49gKZyD5zrqP27LMttM8fNsrW7MzQhLmkjoK2A2W98fejT7fYm7j/ei6BQ1FdiZsqevLZJqePWbXDBSTUfjvpKOL81/9WsZVduWnH4FI4PqMnheTad6uElwPcAC7skfTcKXf09U3G5x34xMORJYBQ3Tq1+4uvr4LCEHuSa/3QQqaW4AknlaIUV3CK0xr6MlXOYHg14DUlOmFpOhG62xUshPnWyQcCMbOFvsxG/yALWmqxBYYQu4+j4SMQw1I6Mfvr+snrEP5QVm6nC/MJstzIilsqSrkXAGz+vd+t4Zih0OQGFFAjRt9ku1euiX9NJSBWJT8XamhUH4hrfGg15AWsqSlt0G+tc7NfHjzFQzuNqMlFkIEgg+hDymtbTVXz20cexvzeM9WKiFX6vVdcveDcKC5YAy6VLbFJ5r8IrqGZvup1kcFsrY5OxCQJ/waAXh65ObLaY9NodjPxSO7kxStPBOTRHIduJJ6QJJHUblm3jK2uyn/Qj4DuJO2FlZuVvUTnC4fDt1blW0Om6CtNQYeHamQClGALloeCqzXgKQ9imPJVJlPEo0xJYl8KilZ1luY18S0GYR5mzIeK+bKLf3Ua7PlMIeBqcbg/sqvh84ff+tzujx1e/Xu7AKNYr0WJp00HPxdxiW4HvZYqX101JGEWp8YNC4W6CmECRStAQqB22v4TUiXW+joNs+D+1zAlnANdQtim4BRczX2i78fmfehCtPi3VQsBMDSIJuRwKp00S4BZtsz0c0CKIJy9fCvsG+syHqchpyrqtEdMrWGupJRXG0gjSxrE3MynGidCO9/OL4oAYq2F1AmdJEZhKhYgyfEiNm77pFAraX0UPVjb6Yk4yRtCJMcKl+VNzKjfVaeh0X+SlwhNhS0B4Mi8wlGeBaBxwEEWECZgpw0ODwnOxGGtOPcDPcwWJqi4Gq/brl90uAAAgAElEQVTtEoC5GDkT0ySw9RLOB10F2Rie1avpkc4Iladlex47dQ24shvAMHdzdCmSwMs3kq2ORx4OAr7uoN/Tn6dY8nWgcF9fzwQUQ0G/vLpUVzDaP4zdttB6F84Oo8f8ZqyigdBpu5xFm+TzRtiEKFkGKKFTXWliGCYfSSfIUe08e4sYBx9ERRxfVzoKIggAPQvxPxqNQz3HCuMGi+LGcgikQlF5aYowJTKZt0p0EPxTmESSOkh1XWk+eBLMxtJ10tYojUvqOdSxpyKhNYwd5fg56SZ1Nun68SH9ZQ2Apo0fU4G6KDuAO3IDfQk8KZywMOnlkFhGt72ObhNV8kJaEd2rJHRLsuf44u/fKRS/86XfBDaNbLWMYkuO5jL5G8B+8/rF5I8qWNcW8BJydZD1Av40oyGPRR5WTGJA12mrUfnB/EpzolyQk/lqcmxiVco+XyFDXPgCAHEaT987jlYfbcFUc3ZTDsJJpi7Bj9WAstlTG84IQmVvBSFCMMs4Sbc7YunwVAQobUTGym4+E/mKDgcxW28wUFstUReJXszXCrKtJL82XnBHwT1IIFQiyxhMTeKdCo1GiCRrsUasVwt1PTpTpFbGNl29srNHtKMXJp5MgRkb4Gtso9WGEcsohbUdPy/yfh5Erq9p1LzIFsfxUmCdZvMeF4V+MkQxKGudDIXV+hiKEF0kXxR/B8Rb2loJ70xtbQ6egjfETga5sEH5OhwCGj9k8e+YBE47hG18b+WCdPvq3nDl4oRECs/JPZmw4cGG777wFDJZWUPLrjBserzb5HH+4rWcz7bLdWTrSbTrpaT1siFKblFK7lYqV4IO6XwFoZj/Q9eF0I2XUNupHJCcn4cqh8huL9ZriGeNmMxnkW/39XxVhYK1K885hwrztCXolu16K2J2pyT89nKKBvEBgKO3HZWxOVtW2zm9InOaX5TSxlTQ0n8SyFiUBlmlQKdiJnIXt1fPcDLF8fIATQ7dqnNP0Qnh2A3b2iRKojBInp9HpzWLXgujKg6KhB8mQy6+xxd/93+9w8z8lX9SrubzKPA7xK8S235WpJzUiS1lrYZwZcequ+8S9VrdA/O9nLnBHVAfYhJiz0zmJRBtkbVu2WuuhugcdHMT4k6hAKVttXNRuI/uIzQjt2AVbb5l2sHrbUsW/Jz+MDibrSJ6vXZcX46jJ/t7/DFo18RK8XJKiFwuKTfUboqERifNok1Ro90uOjbQyV5eQ0r9l+bBOq2g3nOrIfkZ1HVxEpMHIuMce2LAl2BPPRwO9HV4SD3PwC2xvT14AsVCvqPCtpI1Hvb2sii1xZ7zMc1MrcxjRGtgK4Q8WMlRZmhS8PQzanNi4I1/D1OV4sVYodNKzD6b4Ww3mRidbDiyrU2KGRM049ftlcGKmD+njpHvR8FCcyDWqh29OdW6vb4AYnAsEYEoKkURw/6eNjIvXr+O/YPDGI0OYrfexOX5ZRzdu2cJO3wHMkkvbqLcZnHx8mV02DDAqeGMSkVCr1bisqQO3riYci5S2riYpX5mq07RxDlHWLISBFTdwU8BG9mQmbEfyxUvZD8CURlWkLQwODiy8bvlO9sukWtbCcZkd5BGVY+s5kOwfvZTQlfMPfOmheuIhUO1GdEYmUiLsurXLOSClLRcOvTkwp5SxzRypygLioOuRepi6QhrdGKMHmzidtzjdbQa6ygLsn030WmTeerhSGFcqVh94bt3CsV3v/b1EkJQtgCn2NhgFw65THbdDSgvIOEL7i/otuBQJFEXVF4eKOisal/xljAnnSJhFwCviexa7AQjTGlVodWeOgPRjuJbFYqDe4wRrBd30dEKw+CYLOekI/HfjUYeeblSgM81D1c0YzQ88s9ZB9xyqywvzzyXczbqy8FwEEcnJ6IRzxdLWeYxEypMBgWoEHxToAVg27gZl4dkhEJx8Elg7YVTqdQheGF36348wBAGaZWcqJj5baRqv0WDhgodTqAc40mDUQeCTB3OBXiJNxx+KcCLvFaje7LhiV3IG2Ad2N1tGB+b0RsQyAyuAT4BIm62poyF9EetONVJyeIMYpNMYNO2S6cZepBVjIb7LtJgEEUe/R54w1qfX+7gPlV0cvJiAhxiwSd6NNucBj4hk5jO53H/wUNd2NV8Fa9fvooHj5+oy/rkkxcCVUnKml1dx+z6Oo4GeGR6nNSUx7gni/vkypSAdrMX5W1VMZyNl8kTwo7UUo5qQ8PvmQTI+EBHzDo12wxjNsdPlJc7Oc7zsiZjaD1zAn73rKQVpwK6NutqDijTBCrNjIKAPSe620gYqPgUki7YwkEvuw5iu2np9xJQK/xFQKhAIx9QYuBhicDGyqQtO6z52RLJEf1TMD56q7aaLwOoodVErn8e/f42Oi3sD+R04k0h/VpRxj/47v9yp6P42jfK7WKpltzmuhvZxQvUVJEo5VdSfVBZWiRmmSttO1r9QZR0FbRaAvH4Vs7I4AfecaJLBFPlJNjkBucg7aQVeceJgXv1TidHHvMYntRjb4CTEYUCfMjGNHKKWq2j1e7F3mgv1tuFtiPoOHJF1+XiJwgkBUCEgKL6Rl/jB+Xl61dxcHQgCzuAyZvJxP6XLQhD3sgA1Jkr4Y2K6OOAqElVaaVxMkVVNUH0tFQbvtfvpN06xS2NG6qCaXZMRCc9JImIw02VU1i75Sg7rplkLJkAOGi1PEAIu3j08angpe/1yGa1xJ9uojrhYXHyIMIi5ZnSCjMwtrEiFpcowcvq+HxCwbewcpRHLrEcJeorxNhlnEBU5gebUQlF6UaF7DZFu44SFi+JLIajfa3M5cHAqrKsxSeffBr7h4dxcHikFx3txicffRwn9+/F2RnmPlk8evhUeo/Z1U3soczdZUGxTdp2d7dVDF7q1KuRycC7iUhWajqgyHwVuidzLER84xoorAfWJtcObkgv8rwd6w2KY9ieiMyw/gMfS+bS9bo6VwoLzzVFWAcExrX6M15peuPi0bVKPBdzVmtwuk4TsnyAgnUk0lNSRQs0T47i5ly4kzUD0RiVE+yscDaT2nIB/sMzzCaMzw2AI6k+fquxjs32QrEY3fZCQwHWg7D3bBlYxhe+8z/dBTO/UcKfyJcrk64APrK1iDHKG6BFlR1zOilV8WwrpyAfVpxkU2j7kRy1eZG46EKdS7EUabHfxtLZmVoIsvworFdocXKJksopulah6A/KGPWRb3P6wbFwbMB0NtP8OxwNo9EqY7Od64HtNLGc48E2KuwZ32srkUkSYoy1HR0FiDknHrmitMiy+pMPY1vocWVt5uwHJOS5WLC6ZUmaq/13Mm5V8DBcBI2wFEsQaqYzR9XRUchRGxdsTFVvvQyS7bvATHcu2QqadzcKbAR1GtkKjioLThA1NDkbO19pBAG558HgJbELkyIQUKUSk6hHyPEJ/AVOP0XdQf7Si2P+YIXDqFCIT2EfDxi7jEuYtMjzU11TOt3UoWQqdAI8+Ttq07ELyPVZu812jK9u4sXLl/He5993Mny9EbPxNC7PLzTabLZZnJw+im67F9l6G+cvX0WrLKOflMIm1Rn4VZeYAHZ3c87ZSKsEe4aIccm62qC8NEcV7TtxEdK8p2cGgRzbjixveXW6ZZwqYrbcRr1Jnok5FdqUtQbGwipylXAirgtdooOtrBex6tikqtQNwYVIuhkZUSNXkb+nxwg9rUlfIsPmVKCq5DjeK15oMTe9N3V3K4zMfBy+n8h2pbNiVBidk+AtSAlniO5iEe0WoyhjMtfHRegXv/M/vi0Uf/KPvltOr6+19chWcxUKbT0AQpjjlPaUrNPSqaoPUaU787KDTTB+aBThtLElnJSFWJ8xA2vVVpmCuAIq9xCtRxJOycJeJ1oRRX0TvRHt8jpOj/sSc9XrzrvATg5uA7t3xQTg5VjbxHIFmrtnByi1ksimqfDciPQAwWVoN+PN+Ru9OIdHRyoU+CKgO2DbwNgCYUqrTHHik62Z1lFZ5HgxiNboG6/VozoEawTYANDGgZFIcMeJjQOVthXOfmTU4uWpgmNstlsKVFVcYK0WbV50rbZz/XzQx5l3RSxSZcAIOYsu+Rv6+4WuDdeU54HXeCBrfWZwr29lhAOPQwIwfwxeJmFKtVp0W3AlcgGbiNo0vuBk3iVYp4pJMIuT8cTh1plNkisL+no9xhOyY7vm2+Bbkkf0Wu148dkLmfk8e+c9KY9Rsl6eXcR6sYzJfBzD4WHsDY/kg7ldbGJygUjsOh7fv6dxR+phVVKH5shJjf+p7ApMjVOgj66RR7DKQMYkMGfNmKJVhVS585DzOJ8JLkrBcwV7k46CcWkZwHiNBhJ/rzjhgTCIylynYna2uA4ma6n7TAa9djozaG3Qd6vPwtgA90P+nFXQcNKiiu2ZZpVb0ld1YFc8vXpbLNiK4v82qMRZHt5wWbSnrZeKNr4zaKBIq6PbHls8WF9Et821sav7l3/nf35bKP7wH363XE4nUayXsZNXAOtJP0yg9nIpFpBp0oi9Ar0qot2SJR7mo8xJWo3iNkwH4NaUU4iOopa09TqZE7AEqiybf74WpCB5OaSItmYejW4WteYyDkcd5VLWG8ijt+4cum1JpvUi0jLBQKxhQ286Kj+HmztbnRNghOUcJyDrWUxex9OJVKWyHnNPF9muiJurSZyckvz11tDDxcKd0PSKHEjwW9ZqAI7WUiRY2s9n6iTkb5As9OgKoKzf2prLi8DjGMxIeWymABb24xplBUsUsdysYn90KKGW1mqgF7tVbDbLODo40f0BuNJoQ/QARC5GKJSkOeNBLu4KGIY+F2AtVoAMHTJeSX2MrAuZ07Fas4ciJ1e95TBdWaTCl1Gd5M/uzGZtd1X83OnggL52FwNDttkWwNlrd+WwjTv4o6dPpTLlWp2/Poscy7t8F0+ffU5J5ADKs/EkLl+9it1yEfcORuIMeFXNmGNjYG126L4SRqQW3u/iLY1b6kwVbUu00aIwBkFxZpQ1vkM3RoHgTIFZyohI99oKsNtccRPdGI+Ju+REIOSIbsG+n2r/k9oUjEIgvSImPYrbYoFu3GCmcCIODxk2OVhYXAjEYolmD6PXoKfp4uoq9HVS56BuimuOMVFHhDchS/7wup7S56QcYQchM3ouoszZdoBhsBWZRaOBlcEiBj0KsA+SL37rf3hbKL7zy98ut8tFlKtFZOtZbNdzrVSg3OqqpdZF81ZqdWS4ywmfCkXAGcB8RvkWSXabTj35TFLBlUnp7UF1AmgtqsAaLgA02IbyE3nhWt16NLqcmktFy/Vajej2YGbavh/xESckLx+MRgAbBF0YsXLRle3AvJ7wBU/r4CA1+UGg1Ly4vIjhwTD6/b7aZb0AUYtXL85kWU/noYAd5YcY1cd/YnJ5HSfHJyoUvAB4i/Ig8lKZN2OHpu3WhrakcKndT34orA/tUOSZXZ6a/X4CNY1ywx6Vy3QbZSoZDfhcWntgvI5NwjZWy0U8efQktpuNogAI9IX2hKcCGyg5PJIZQsYq1mcpH1YRdhkdUZI5GwbTCwb/AvapMRG2MVjJ4+bgQuSVLMCkPTcn47GYlhIu0k3BGJU7l09pHnYOBCb21y9fiwb/+OlTgZpEBW4IjF6u4t690zg5eSBK9Wy6Fqv3+YcfRTuwvDN7VN5bybyFF0GAc4rjk9YD85ZEtjOnxeCqTG4FSPsl0IgFQSxpkLimpnsbTyATJKV6xkrJ5G11Fpt1LW6uV7HZ8TXoVjECghjnQCeuOStmxTgkE+LKIUtAJJ2mVMSJhCdpPL4qKY8FH1Hl02CX4M5F0QAClM30rFSm/JwENRmYdYI5/15s3pTjgaqZ0VOdknAacEhIeQtHStAMFGAUSBMm0etCIwCzivjFb/33dwrFr36n3CLqmU+j3C4iQ8EIoIkvH5A1Pg0FQqOUcZDShXi5sUZvivnSiQbgoboDXI/r0ZYtvB2zhfTDQRBNNTH10lpUVnj4EWoFScFFtES+IyApv7FSngcWdv3BUvr5TkrgwtUJF6TtbhUdCksT1LkTZxfXDuWR4Cx5Y7AhgbGZHLLAIG5urm5FSpwmkgTXmjEbL1SNDw721X3w37kZtHjz+SJ6zbYIRFyDimhE5aYFNZWxHq1aI1YwXuWb4QAZuqAdKyr5HRqItDzZPoqKQYDuXcIWBAAuot0DIDY302JN2JBY5jEjN+QteXx4LB8IDRvY+2+30erytbqR6WfwScUbBrgrEpVeNneJ/D9YypaCV6boA3V2tnsTx4K1W8POSuILiKZPy04MJG5obt91TbJtnF9eiaZ/dHKqk5ZCSYcAC5Rr+PTZs8iKMs4vLlQo+Hc///P/vk7p5ZrRrhnL6TxefvxRnIz2RLgTjZ2NmsYHvidguQVRXn+aR+DVvMAMc15TRo3T3m1NT4FwKI6p7CoOVS5pBqDc1n3AQo9dggsH2AXFsR3TCd4l+FHykie8TspLlM2QCB0cVI0TXDM5xMuIuHKQXwuXYPuE7wXXgxffXBJ7a+iAplAkKz4VAp20Jh/iFSp8go3NrVaEA8D4DRaGFQfHamcOKdiaSzUDChzCMIhuPS6i38uih991rR5f/OZ/97ZQ/P4vfadcr2axXU0ipyXZuJvA9RmGn8jJrAjR5WvAMtAiz0DJzFviUdQJuaG1l3cmpysdCA83nAyAUSqXVZ5awDRaOkFlsc9p3DY+0SHoJS+iM+xHhut2bRONfBvtIo/RkQlUx6d4V9paDYUnW4b+gDnR68rFYi2lpfwq5HTF2sdrK5B7u0yRsTmLm8l1PH7yVKQllmp7g/1YzdYxnlxFb68bvUFXHcNuvYvpmAyFejx+eKoMULd8tKecxcYBwBi4caLyFqWctxFC4YLF20lqGLwBbtpkehPD0SBwGAOvYEOAjV2NDgm3L/wgahG9Ht1TDZ2Ur027GxsMYYzsqRCR90kHIxJaGhFB8us5GRrkoLJGA2dIHY9MiNgG+KQxiOmXiPV4SydXW/mg8mSE7Ca5jrchNMyob+ezqQle7XYc7O1Hu9GOz168jMV2HQfHJ7F/sK+X8vLqWtgE95xRhdXocDiM66txTCczZX7ghYk0nZf3ycN3YjVdx6tPX8bp/khRDoy6FCzczljj2wvDq+NKW9fUds2Ufa2fVVREcfLmQf9IfgzCn+zryqgDsamiQrO948AiTmK5RUrAJ4csxks9jDzrxnqRx8X5JMq8ocAkRxKKnShfC7nV02WmaMM2q/10rS3o8zaRcdfsWt6HNMrI38XeLmxDBPyqaFu97Q0ZBj3OFfFWsrq3SZwHv0X4TXL1prDLVMrESpkiUUi2c22v8LDod8H1OMB28aVv/rdvC8Uf/8rvl/P5ODarceSoDgmcBbDDTUgOV7hxQ9VNkWo8QGqNLJIRENmHWMPY0XaSkoAeG6/KfFUVAvqysxNktCJuPBF0iLASU42ZrtZUnsPxowdRdmDS0Y1sopVnMRhtY29E9mUZna6FUVrbYfNGa0pIjQJ+ajGdWdGoiENMVmS82vINR3hVks5UC6zvjk/vaWQSVRnB1y7i8uZcWRPHxwexWi+kPIUYMxwMRTI6P38trwXPtkalufNid+oB0TZaDlswSnGABmTswmAVNmB7QIl4sp0t+bo9rTjppqTxwLg1kafZ0RO2xANDHCDArwllCJIYmXgZL6LT64mfwiNBy9komymq0AHDNojhmqNuTPmnScEo6i+MPjYnyjwlYQyj3qZ/LxgrnJA1n85V+JVivsIt24WC1fFf/bu/juHxcYwOcd/eSF0qVSrs1yKP2WwWB/sH8fDRY7tq7zKZ3Hz04ccKUaY7+bmf+flYTjcxvRjHycF+tBgja+Ama5MCd46+1HXkQJLepoz6VqwWE7ySNePtOGhmizUUQvYTECoAlAPOq00HC9PpduVm1oEDIzYsQr4yRqP70W0fKIwJd/Af/uAjrXVFVEM0qFgK3gOvNkW6gtaveIa01dIo6nvMic/BycjCYabVKkWDTZkc670NMb3bmhsKA//MRDnw+1aB7l7nG5vYMXoIxzH6yXtNgUCKLsyJfy9wk+dwFYMe8gNA43V89dv/zZ2tx6/+QTmZXMV6MZbdNwY2hUKLTbZC288Kzuwvy5r5EGZUJrMaks3hUwBqyrknmZAm9x1RxHMyQhparYGoU9loz5lzUTdaclvX5mGx3cbD957FDgWcCsVaeYtZcRUHRz2liMHEbLZhPm41QuwfDO0ahfOUske8RuSiaTaTToi5GSs3Pj/g2TqWi3nsDUcyUsEZGvo3aj0KCCf7aH9PXxdrNjwROHGW87E6hXv37msPz8/s71dPfAdwl7rYhJx8Ci5u2S+BgqsssyrWvqRIYIqbVrpN1rWI7OrBCYSVXKYgpka0B10J9LRqlpze0QDVClZBWHR4ak8d/9gI6N0UDfAFVn90Aowu4A6OUxAvQgg7R69pv1Q8HJ44GbluSmbHeHlruT7bIZ4J/EllhUdyeqMZO5LBXryMZ++/r59V+Avcizb2eSt1E9MpvgjteO+9z6vtXi7X8YPv/1Cp86zICVfqNvpRbOrRLBsx7HXj6HAY19dvlMmK2lnPpLgIqVAk9kBDCyN7N1TENOFLGouSV6S6IrtR+c94zKpiCM2X6WoMYO6jSLR7BF45DKjVHERZ2iNis87i4uwqPv3kZbx4fi43cK2dKQ96TyozGHt+VFZ4VedW0cF59kTWguyngwb6gBnDHMDaJspKX6+8Iw8lznTEoVrFSnVa2S7ilUq5EDbjDRDPEvR1/4JbgcyCtSlTAxyKZXTaWBts42vf+a/fFoo/+toflMvFOFaLG3UU6D0yjR+VmMlFQ2SSlOasbkIXLXUQvXbUIE3hoQDhRO2Q/QmSvDG2WLSh+efi7fJoApLxv3l55NwG2FbEGlfqk6No7vWi3qXguOLhwoX1eJYv4tm7x8onRdzDKCHPCBGNstjfP4jDo/sKjuHCWLZN08iKDq69ZdsYgMBGmy/I9ezFcHQks1dEUXL03kF7XcnLkRFDLV/DLljkowKIgitAJEI2TbHgZUZzQLvIPN2j8oM3pM9GHwFdmwIiVDqd4HQdaCHYAmnNBZ2WTgFeisYnwMgdpS2kbJFPiBPjCRh2QwBG4n094wmrea3oBLhZvq6ZXbkoaC5g0Jq2zIkka7sWY8rchqvS50A/hpjVjMFeX25JRDnQKvO15RfJiyr39E302r14/ukLXaOf/tl/L7ayorcbGZ0I3R/RBFjcAa698867ik24OL/0n2l05AS2mCxityiiUbaV3n3v5DiajTKmk7OYza7VVbCx0MvGySz8MZGRXB+SUZJJcpUKtiI9mWhR2cG5tRc/gm4SlbOCfvai3dnTRkOO4gQ0Ew8h1qRp2XTEAMiMNctFFh/++HmcvcFcKW3uFLLDdzMQaWq3YazqfshtvUa6PKbJXTvS4/Atx3djS4wY5KqK4an30M+EDIg4eOTsbad1EwP9TcRhAssQjd78HgoFREg6RA4PtD68lxw+TA61Er7FLBrNXfz6H/1Xd9ajv/T75XI5icX8KvLNTDRuiC4AmhBTjK7z4Hj2s2tzqcqqtSbVrteJOrb7iMRkEmIJeI4QKImGcJqSFBoWW8FJUUaT1hWkWfmkOwXMrso8jp48ihaZmaQt8WrAxVB7NJcnRX9QxKMnB9Hba4k+zInMXE2xOD29J9Sc68JGQutL0X4R6Jhvz98hdazXa8X5xRsVioPDUwXd0iquFrgxlQoQAkMQWapel3XexcV5vPPsqejWWvWmhxJeBy+zeBJiAIZco+UXmqLs2DrIFo6g3rJU5wAHBI6V/B/oICAJ1cvYQnijWKOJ6ZHW3ZXlvJptrblgrNpvU8QnAZUUCR4Id35MRJqVZbBh/MFmrR49ePAQmmmFKdJOHtvdQjbuiPlox3UdtzWNYPysCOoAVXsd2w1qJQvlf7uWjuOTjz5Ve/7svc8pMpLrKDynQI9DKlpXzxFtOicuLM3h3kjjGmOIPDzWebz59DzatV4M+yN1LYNBJ968+Sg2G1b4zp2pRmOKH6e1Xhw+tFiQLhjmWbw1rvXq0EBmpT1yxiirRcBHbxgYuVoEH2vVCV5vnIDnQwxW5v16EYv5RIfcdk3n2oqz1+N48/om5lM2CV3Qm9gmTos6N+mZsmh1MG6yuKzb6quDQWvklbJZyxpBVAgYY6qxCIVqcryi4OhQosAlt7fEdbIpXRmZukingvHMGXtE3YsQMK2YGd12RZSstnHrDmwL1/H1P/0v7xaK3ytnMzqK6yh2c7EzNXqkVsS2YvZhELNS4haEK15j8mI0ej3xKPhw2rs3wANQI5o2KqxCFm1AYDUVCgpEm4KoQsFokseOH2vQjf1H96OWiFIUKZO2yFqcx3o9jv6wiAePhnF0OvRI0wjZzI2Ge1ozFiVqR9iaBPbayRtfDWbEPnJyBTGvtT15/eaV/BiPjh+o75CRLM7GWM6TCdLraRV7dnaWXsiGMkqt3AytJXm4nY5loxhTasvoNjktjKaDUdBRaDWnwsj2g3EAAhjJ6ICgmLtk4okw7gT+AVkpjsXhyancmRKCqUJxm84NOCepvQuRNxXWnRC1JwReNHJGMAq/IwNJG8c1y25OIGG+Txj0ys9BqTmc9L3Y2+vFjJFrtZRnhDdrBgzVoWkFHjHBQTsvYnR8GoenJxKAnb85U34LLwAGN3QngLp0EwCZBwdHji8oIvYIL9rV4uz5eTSLbvS7g+h0OJGLuL56Hju8FRLIXlnrmRdifo/tv3Ru3xYLFw0XWP9ZdxT+fXubyOWqZJlcjzbPXhBFCaYAuOyUchs781/YSgEmF8rr5YQGeMZFa7ksYjbbxKcfvdZWpNMdapW6BRQubVoD0A8RkMIpHEjjCkrbgRWr0j+Ro9pPjuxcO7NcZXHN15CHSz2y5NxdeUq4Y2ElnVi2skBg2+JrxDupBUMOUW7r7owBpWKHAmrK6mETX//T/z8uSGoAACAASURBVOzO6PHLf1SulpOYzy5it57y5BtR1n4V3wZ44dVFTsIhVqAyCEw/dI98DjtcUSRuvRf1NegIMpFYZJyiX/VocCJy43AkQnFZ5rEoshg9uh/t41EUoMLMmqzeVCi2All32SQ22WUcHrfiybN70R3QdrntHgy66kyyrBaXlxMFALdaBjQFCip0iFMcGTb/u1Dwz8NHT2K0fyIjFQRRE1yhRSoqYw+gtlaLyWwiUJJ4wcQNVJfBWo/2nwqOEc52a3Pi/rAb/VZXXQzvJfO61ldSCxqhhm5NpwVxisKDj6dwGtafbWjA25hcjuVtcXBwHGuKAzoQgWW0vvhsVEa9gFZY1VlJygPlw9SCLsqU2l1OFaWq4aJF6I47CvgHKPkK8iHQQwDo5az4wJ729GKs1wuZ1aAg5SVnG4KLmJiOEOFWu9gstrFYbuLk0aPo7g01wp29fhP90YGuCy/ru+++K0bmhx9+LECYwgOgyYPcwQxmXcTNq+voNQexRaBWK9R9zcavo8iXJpWJH+IVqehyt94MaQSp+Do6YdX32XOyspDRLaisASgEjBV0Zzi28fvdaNT7YohaX1YxQAHk0VBQTDF4AvS3rB4bfF5oxpLdohuvXl3FJ5+9ieUGLA36fk1u8Kz1OUw4HJTEXueQ7UW3C8XA/rMI0BhTtSpNHY8dsgH8Hb2giAqJUCu/FLNQK4u9SqhmrI4z2zonrQHkuAb+CIGMVT0dPvQA/r0T537jT/74bxaKxfwmFvNLEa4KQooRQ4FLyDXaRqU28rSqDWDKfoEO78GLog65J7WTVQKVXKnkDEweBGstVKV1FQse5To8Y3b+gC31iGWZx73334ush8dFTXOTvAiyjV5C2ccW89jmV9HqrOP9v/0s9oZd0c77g55k5g7C6cSrVxci9lAk6BwqWzJObLYjJycHMul58fJ5vPvu53WaIDG2NR0WaXRAtVgv2ZWHWme8Ho9PjiSztkS5jNlkIk6FdBwpB4UovP3DPRUKWcCDY0h0YCxGUYHpwS1LzFzyWOtnpaswHgEc1O/sYnxFoejFaHQYG55fNkUQzeS1kARF+HPCb+ClTWY22PKTm2oQjFOmMjwplcdqGT66jKYP4YJTEswHD8VM8QJ0FNttypdIxRVWI63u+GaiMYLTGfyA3NhGNGOz3MZktoreaBRFYhFeXVxGowM42FW8Y7/Xi1evX6tY0Fns7Y1iNoMVOLA4cZ3F+OwmGjub3rS73Jt5RI6d21YFrcKeRIgTfQLTWK98E9x3azrk7sGU+4r6fesorxLCJogDB4yNdT93qxO16Gp0EykNCzoGYRLWWqh/187AUaFiznfXLRUnK9DsNLbbWrw+m8THn5zFfFnEcs2zhz5pZAwLn9ZGR7IDbZeSo32jy8bDzm/eeBg/Aa+ogrjEZZG/p5nqWsPKSBijKAPdesaSp6w6pxTIzeghIDPwk/WqFMC6xfdQ80XHsY3f+KffvcOj+Oq3S1D87eImdiuCb2l7OZXdDUikxU34/8l6syBN8+y86/n2fck9s6q6q5ea3qZHM5JGGkkgW1iWCBMisMO+4MIBlswSaLGFhKUQIGNMECB8wRIBBEYRwJ1vICACfOEQwkaBsayQrFmkWXq6u6oys3LPb9/eb3mJ33Per6uA6aiZnu6qzC/f5fzPec6zmBjPtSbSL4KGcbmy8rMYFbFYqVsYZi4FMxwCqA1y9cRpyjZn3Wxo6lTma7kYSQnFpFrSqlrS7qMTFVtNTeYAK4wM4AzYz+OVEdr69XqgyfxaH3z+DR2e7Gqxgi5cccsIQWk+W+vq8taekbArw4AmthkwB7s7HTXqAcSdPn+m115/wyeB51T7LITDkk1l0o3Gs4FXgMcPTnwiUBAMAC2lYX/gtpxuhnGBcac/7KtaDdZc3sy9CChm5An0gsR0QFBmQmThjAmQsCJHhU4gQMCp5jOA16KFapmtgkFHTvgQYGVYg8kAFAS+Xl7jwdgvZrna9izPCAR9nYI/mZK4Fv4boflYa0FR9ro6XvqQxEcqFh2g/8ps7Cii6C6azZZ1CvaIyCzfad2TxcYKXoo7rA6ySXYO97S3d+QHcjqZ68X5C5vY8DK0mi1NZwvtdA90e3auIuvS3kTzyconrt2+wc7W+Lkm2gC2fnYtKZoZ3uAiae5mJsnPPEOsyQmSFi9JMDW5GgHkuUjA/9xwUmMUvZXyYG0XIdJcN7gPvICMcYy8WxzP1ncZHkKXSiFLJjxrJS3XVY1HeV1eLXR7D4OXIpA3g5aOgWJN8DSreQDLUg1sJGQNMUVFbADrVosxM+duOgr+YxOHzJ/WywYbDpXcdViVbAuGYG4GSS40Mo7jcHwo4GXmqeLRNVijgJ2/+Dd/7WWh+Pf/8q+nMwrF+F4LigXK0VUYe5jiaapvfOEoypBvAHZCOWrvzCIvad3Fwp6ZGYW2yDcGlV4nKrBxoOBQ/dZrA5lgE5meUUkpr8aDQxUaNRWadSVWn2LssrRPIqQnHkpnERSI37vR3mFdn3vvDS03MBErbk9r9ZIG/anu70hCDxIWRKSIAwjfgIPDfRdExo8zVnmP33DV5uWhFUeKa+uxLRqshW5uL3V8cmL2KaNQhR37Yq0RM3YHvwfYbXHBqfaL5ciiIZBsbgSHHd0NJ39Qelk3hjUeeg3cuYNyHHZoFJfZ7NaBPZH9QchRzr8PwgztPgAn/A/0H84ZgXxVBVPIaUJGidd0tLmMcdF2sk62QTAKUAxhs1a8PxqLiEfb38N58UaGgwCnsFjJMvLw5ND98HIEJyD1+tMpb17D4gItzabklODdyMEi7R8dmEU4Gc/Vux868Ll3f2v2a78/0NHRicN+7l680KI/sqluMRcdWfBt2NxMtBGSdhiZoe35jBefyc5dDr35CEsAS7ntGRKsUl9jTl3wBmsmQjxnwpUX1yWlhcxY2OzU4D0EGzXL/bSlI88IuTfxXhivc4jUwtqc/Lqo8Rhgua1kWddoXNL17UyzxdKMYQ4WK6ZLMX7wywbVjPVcZ5sbBY/CPAkbOrM5Cpc3O5jZxDe8NSLpLH7Z3MhGNgWleES4q8hsBCwboDJw2G00m0TH7D+bhVe5oG5W+oV/76+9Uih++t9JpyM6instpn2TMZglo1AEMYVTwHZ2XmPiixCFIvQeZVvi5S1KAZQBwAuwsoT7NadTsqSbix/CmAT4clQ3CCEAMkmtpP0nj7Xgo1Vg98NYW2qdzAysUgxW85VWS14AeABzVaorPXnnMQI+r8iwmyPs9ha2Xx8nJ9h1mHbEKePPZx9KNiBMPXPHBlIAeNG4SbR88ymMw5mBBbAPlJN3/RuPEK1O13M3OACBubAN9/Y66vUwAWHOzeTlzPoUJq+04oWiVgFkRe5l0J95TO/ub9Soc6pAz8ZkN1LHk0VPo9FMr732WPPZ0grSSpUfNgoMsy7dBgQz8irqTWzn4KJM3VFEe1oxNdxgZbpxuw85yus6RxdGd7K1DqD7cEokDw5mutwnu4UHH2VvZ1e9+3uvhnGeZkVK5wm3AecwRyEuNhpPIl2e05XitXuAIrei09Mrv8jgOnBVDvb3dH11rQcPH2k8mGh2f6/VcOxYwUq5kamJwxkdtSyannVKsQgnJz53SMszkyA6w4yF6VPUru1xvaP33vpmhKWj/T8zOzuYrC7UuI25lc/EOXE2ZySujNmZ3T9bMVoZGqQnChLaHJQtFIrFnM3Pji6vOdyIK2T1GdEWtkFg3MixAq1n5tSESYXrtxWp9rUIq0i8LoI7FVQFb9csfAkl7JaZ6RWpC2VJG3AndxRZFqq3NZbNfhYdSicLwA24aoOpgHn0c7/+V18Wir/+F3/VhWI57Wm5YL+9sCzc/HeqpVdxwbI0ySMDhyJ/FD5FUXkYZ6WKquyBOam4OXQPrNho9RgB1vD9I/Isz3zNi4ounsRukOjdllqvHWvFyg3eAI7IuEWTdmR/jEU4HXUbevRwT4vFvXUg3b26Wt2m3Zdol0kkZ+MxMwjGiwmle+zk7bqNRoJ0BFnn7u7G3cbe/r4arbZvIIYrjFgUCmLsePn5NUuweMMQhxca0hJrzaLFW92dpq6uztTpRpgP82exzAMZYxDJZZC3GE3abYKHELDFFoIO5/oav8iOO7HpZOFEcf6MNDEZaX/vwMnkFDH29sznPPzQo3kkuFW8hOH7yWiW+IRB3AWVvdPuhDO0OOm5TnEqEYRsjsVqocGYvNC2T6cyFHK6Pvb3dEQI37xWW2t/b0+9+zu/OtDGSXinCEGiMjhXrXvsG02SiE5Il74uJVrtck3nZ9dOMid+EBZtu93QcDDQwd6hzp6eqlUqqXd+LqECzkxfggDFwZJoAyHMMzTeoNnJH8BM6BZsBMRLEYQz7n9c55B6hdVh5l2xtZzLNlMh7ILAFexTyxZMbAsolFHRWysbTzGKxckMqOsICVvXISDbWJsynzGGNTQYFDUYAhrjCVK2JD8o2VgN1iI2kPjHSj2KhMVgjPexZQlq95adGeNIiL+yII9s3esCgTNbVhNDRR0rVKf0OSGOA2prfL20fMAyja0zG10kuFW60s//9V98BaP4i7+SToY9zce35nrzUoIZ2M/Rsy31AqAOg9uQN8cKLrwDzRyrQPWtOLm6Al+BC4eKEOdrdveAO8TjeZbCly8qIJPmnFVTqaDu6yfKdxpa076RHjVD3cZ+L2LR7u6vtd+t6s//uZ/S5Yunurx4qsnkThUSo+oInqLlBxijxV1iI4e/QhWuxLUt3AD3ggCDBmWp+7sbKzvJ3UQq3up0TAhyqlZa1GAw9svV7TatlL29u3PXQQo6NvOmUgNKVQsaDu9UrTEbhoFItQ4vANn7yp8pjMlXLlKhYYprwT8djWEqBjEJWnDQeeta55D+ho8mnhO0ieR3mjOijXb398IbAWg4kzZz/+gqwHOms5nJYoQwU+T4QiEQWjuzlBmZlw+Z/l1vaK1JmbYXbMrMW4yI6pqORu68Ou22dne7ur+9dRvP+MBLZ7ZmstD+/oFP1pvbgYaDaVgH5hiRiuruUaxKOj+/U73RVr/f18H+buSRloo2qrk9u1A53ah/fq4cIct4l2Y/v92hLJ1eaEl7Dy/E2gpWhTxbvIihhg0j3VgThvw/C4g2dTsS7LzDyOTl3AU4N2Ya2xk7RpKtEDKcsvjtoUbeZp5QKFiNhh9sAMl20KKDWcFeLWo0LOnFBfT8XQvKcgX4EeAQeHWEiBFAM2wR8vZ0Mf7nzjRGEAqFVdcZjdujiP30cPWO038bXhy4NEFaWdaLJeY0HYgbwxNji9VwQGD87AyejE0doD9FdqWf/xu//LJQ/Nqf/9l0MRtpMe25UPAb4CxEgEuE+LCD4QI5ACjj0Nt6Db0GTMMya6SqGuWKqqjkeEJgUqL995qNdoy2xkyFDPtINeN7IPnOS0dP3tAG0VKxZEYfmATYBEyx+/sL7ex39Bf+hR+1Tfs3vv5VjySw9Ow3kVur1oiXfW//yODUFFp1GfYmL2dY0Ht9ZUIN24ypDXYfPDjWeDJyR7Kzt+N/Fxm/DHbYua9Mp+ZlcFZFvqBOu+sCMHFsHzM4ZS+IR/Aq4AqwJwccnc/DBIQiwsmKvN04hkFNGIAUCMCxUGXOZ6zbMlJUBUEYUXghBDODMzPC4escPzi2cAksxI6H3hIyf0uVIurYe2Mn6Co4nxdziGsRD1ixuxTkH0KWVhqMprbKdyHHCYlRw8xWZv4YLZrNprqdtl6cn/nB3N/HlzTgWTpQwp4ZBe5uh8YoGHNYbVaqBT187Viz2VKXlz3Va11ni3Q7LWM/u7u7GvT6ahdr6l+ca/ACV6tQsQIyb4OfAXwZJcEH7Ebtbc42hCc8NtiWxUYqLOpCyBheola+0j2Yx8LIEYRBShAH49aIKCwb6SbCYfszZiebIwMgEVtgKNGs5bAYsFDfRWlliXwubetbf3ynfGFXyw0gf9Vy9XKllWl/kM4zekBS5LCLImHNkJnAweS0PMB1LfgQJsxl+TnED7jDydaiW8n5dstnz0znw2bZsVlnZG5TxqOAic11AmCPpTEVfqW/+h/+uy8Lxa/82X813Sxnmo/vtWIFRc6DNw3bABUIQsZ0Q8prGzWqbcHejYBu5XxVtWJVTVpPw0Ebrz6xCWd/b62HlXkUCYKFwrOQ5nFZq2pZKWkfbQeW+6WSv7/XX6uZzp5/pPfef0M//KM/qN3mXMO7O50+f6rJaOStyAwfjXRtWzvmmUoTdltDI7QIFYJoscODqAI6zs8RyVV3tzd+sE4eHNkV6vr2yiY8O7sd+3smC17maD/pZmj7ac1pDeAvQMxCDNbrkWlatecgKlzQPB5wMJW93UPd90f2bGi1YX82zZ0YjvlngIMlp6XzLFOInNGQ6S/wvcgXY8PE1+Oiz505AauxqNvbGwOERrjRY6QxChok3dD2BwOQ7sNtKnLqJa5bbFs2atZJIuN0xNlr7BmZwsaLtCSwejF3Z4duBs8CAEGrWKHZzyf+vG0H+uSN+9DZMFZBnJqME41HcwObtXpZ3Z0W74DHqtPn19rbO3bhRrkLmQo6/LNPnurx/iM9/9YfKzcdm4znz+qt/MtgJZ+GFOXC1uYZu74gF9k3xExg/7+XilE6CfIwjLllGbjh2+afLxSa2UtOobQWh0se9z8KR7xCzuV1EQIA3YYk8f1C/g14y/hRTCs6ez7U/S0ErkPlilga5oznpWnwI2B7goVAaqNz2ppVk+kbjtux29wmioV3SGhTPtNTMSYakY15I6jcmTFvOKEGlgHZykUmM7RhaiDHB4k55lR8NrCZciTOQR34pb/1H70sFL/6Z/9ySur3ajHSZjnVYhFxe1xSHjTjpd7LZYQTtymxLsNIhBanmq+qVaqrDhmIGZ0T0w7AwSUPXR+JVQhQEhU8S+W1LOTU36y18/g1NY4PPIas4RH4+67Uu32hNx4f6is/9D3Kl9fazM7Mlhz3R5qNiAZc+POipUCmXu/UtSmmquMhCV8ebn4xfCQoEs5Y2ITxy9XlhR6cHAc4mJOenz81oYrUKvgenOzLBRuTxBTxcrVqk1pmcG6eXYzSvIlYAGXVKtRveP/w6VcuUN3uvgb9oRarhXZ2m6rWaCVD78C6azqZhtQ4n/pl4boOhyOfTvUamx+cksPQlk7Cm4YC+o6abm6u1Gg33cLanm1Dr4Y2DxxjqFYjogfSlIAkTH/nKjhKgS6m4o7DJjVT0sRXKlebvuecSNPh0IB0uY7ALhK5ItJwo9GwH9kcKFFRyGbU6Z29A2MUjDVsnSZjXMjqanUwtIHMtdL5+ZXyubo67X07YCHl7+60dXt3bVLZYXlHH3/jqyolRFyGx2kuHyc126KgXG+U5gFlolBkvjRRFuCTbAtFtj3iUKBj+oxL4YPL6EYWcxkpY+5a7FQdRgrBx8iMcZ0oHhqNTGgbI4ydtgB640UMx+wwB5oPU333ozsVCkcqFLvBz/AemYOq6TEHGrdDkSEgYkpER+G0vWw16rkiXNC8BTE3AiAzAFsXuGKWVpcFr0YEg9chYTdJBivv3WcO8ZHtQqdJMaAjQprv+AbM1/wzIf6b6lf/81eYmb/8Z/7FNFnMlMxnfiAQ/bhqZ/mGgGGQpIrb4GIuBIYayI1yZTVKNZXWeXUbbY8dJdBTs9SC2mvPAGY7AzxwJyIv0b7AlYJmFen4yWOp0dGc5KZN4uwLhGpvvvlAX/jiExWLxBxOVUhGOn/2LARUBV6Iqdd9dD/8oK3dtlaFjaq1rvIYgFQwICmEo7g7JHgZ8uzOn3vw2gMDjP1+z05Re3u79uGcUSyTtQ1fM59Rc0ZKtara3R1/72IWNMTNWszh9bOlIbKNRK6smJbK/lq0cY0atHaYlQV7SSLOGY3H5i/Q0iOQ69Rb3gTQvfC51xXs4xpaz1N7NTiftJRTrVX3aIi+wF0PZC/bvWGYUg7CjSle25cip/F05geR05DRiXGCQkUSGadIvAjBSRiMRsHuhPTDiGJAOxVOaFBSINHxyDYbNc/ok8Vc9Z1dg7DBRckZsAWbcpZoLlW9VtLN7Z07n2YT+TkFPFGrVbM1G/msw5t79b7zqcqLlZ8XCkEZ0xaIRHRKJKYZLKRQcJLyMmckK3wo7G6dvdGZJJvAn601HN2wXa69cXtZKGJpklkE2i0tLBVcLzLdjmnRsY81xuHVsEHQbUAkBYOxtiZtSvraH3xsYVkuD2sX5jKAdqyzt6bUYBTbFDqT3xiDHIycdTqr+LzuEqNE+L8/I5XRJWSajjDbDZDVK+IAYVRAksDBzyFs7RYRkgvn8W5WkMbmKqwyjxmPZyOt1rEo+JX/7O+87Ch+8Sf/QurZdz5TPotNty+OTUFC+YgMNZKZYHpF4C+ncyEtqJYvq1NtqgXhii7DHy6yNNxBMH6EiZNZlrbtx+SFlWg5r2W9rL03HmkFP8FZmjONpz298+6bevPxifJ5jH4nyuUWSmdDDXo9t+BUWMxfQ/gVoT6d3Y4Vp5U6FHDIVxj+ZqnWtopDhRq2YKwSG+2G7nt3Hj32d/cc0gObEwUoEu+riwtfcOjFnd1dNTpsRirmEXCSVStNv0ClIuaztgTxCcPno5j1h2PPoq1GxfkXUH25qlxTi3PINiHtm4eBUyUzJJ4vF5rDS2is1ax31aqSx5m6swHx3z3c1xSF78KJxUogtjnFCr8LOgk0Je4J3RnMF4njDRoYy5Qxf6Weper3ejo4xBs0uDIeVTaMXbyMMZtjPMzX8IKAFx/Ju1maeW89CBSazGeqttpG7htZ7geGNBQ3ZPxsnd5+63WT0W5uh+p0glPBehXZONmwPCE3Zy80/O5zVRYrJXA58lZcxHIS9D7zpACfcKaJBVpB6w2Ow4ZpIfgRGYpvRN9S9PCfMDhoYhJbuMxiLqNo20OFlX4sGwP9z0Kfsl1sgLxbT0MXClcOr1TR1RAsfX52q7vruZrNHeXzqEHrSnOoQ+veDlJ8ATx5eW3gRNfj4B+KM6zn7HMZy8o2OhkoGcY6GXjKHba/SjBP7esSK5nMvSxCr8LSIM2cvNB7EFAFXohpzVzpIrxPkxXO3H01O3SQif6N/+CVQvELP/7nUmzULOU2GYf9dFjY2SwFYHG6MKffKyqPEjRueVUI2qk0tNfsmhdBESB7pgDAZ7pyEGMcnsOPTJHIbMvWxZxGhBIfHqh+uK91GbyYAjDX+++/qQcnJFJN/HJx7RbzkaZsZ6awFSH8ZKnSxk3IjJxaCtzaaSshzwLJewVnqYLKNWICV3ZPmg/nNnbZO9jVfR+wb6nd3R0brnKRsZJnzNjp7uj89IWZnGwIdg4xtykaxxgMRtmOvaBGrWnjGMRd8OZtNOvKuNJoMtfh8bFqjbK3P7yQ0/lUM2jkpaL5DLzAFCL/GWL7LNLhcV2r0pbpvcf7DzUZTWwIzFyLkQr79cWMVejG7lkIsdhSYArLaUf7SCdjAyKbnFRV98ucncBpqvEQOXFeTbAGriMirxVMyrkdmxg3yN8wL8aze6r+3Y0d0Y+O9jWZDv3zctKnTmxHpk4XITt1MfLROeFD8d57n/OM/OLixmIrQOfpZGbSFe5Zeztd3T4/1eiTM9WIE4QpgdOWFcd5r9HDvQtLPuc6BlUMHMFGSGFKEzQDp7dkrXrwBniebZmXmSS7oqRs7wLM5IrjvcrvQRm0zaCNpPAAELcS7238XpDgtnTpvOaJdHXFYTZTQQi6IPwhLoMjAdjOxiPCue33msVqhtArGLZsPdw1gDdl35OOIuIzGQtig8H4YcNgrzaDtg3RbutNEcHU1LAw8uMldGIb2w8OAjttwXaeKoetwopYwbFaXYD3hXKFuf6VX/+fX3YUP/tjP5USpEuR4KEKY8ZNuBrzxQEi2SA4gzdosM6pwMJdRXUqDe23OnEiZsXCjVPWolIoLG9eI40NC3/aylWpoOF6reN3Pqe0VtUKe/7WRp/73EMVcjPd3rzwZzIhKJmbP4Acns+GQpT5OkQzYY/PCJCsElvA15odFcp1FepVezhUG2Goc3fX02w4catP8A9+m9wTyD/eTFQqphZzUrEKvL+/d4dBq84qEmIYKWMwIldLtBFsdKSdHWTSsXK9u7311oRtT63V9pjBCFZFb1JEBr7W0krc7KSwWQ+ScpDypY1qHTPQqKp7VFeeVr3ScUsGcErrTaAyn382Xfjhtfjcbs2R+8FKFOYp4j4HupTKqtYbViduiTdbz0u6KdbDTgrjIVqyW4/1OCBqvUkRCSCvUirq6uLMrMK93Y4mk5GLbbvTimK12ujuDsyDlV9ec7JioIfPJnr/w/c0nc2trCwWIYbVdfr81GrUcqmgo709Ta9v1f/uU1VxAIMmjUUwBw9ArB2mgsfLytXuZqAIuFzT79p/I8P0mOU9S4WfyzY2ImjbkZBGgQEnCok5835YEtsd38Afo3NmBO1OJFatHs+sJcusAln709mooOubga5vhsoL2nmoQimKAMV0G/aUALS0zKHgjimcugGRWZ3G2AFgzud2aDf2A3Q6NuMNY+MgkgXIiutZYICRW8s2JsKPQgMShMlwuWKchhNlZ31wmzVkxrHS5UC5/MJCy3xxqFx+qkJ+pZ/+9b/3slD83J/8qdR8b6/AaKlZm7BypAMqeBamE+AliKCiYBSyvqqkeZ1099SpNiLCzQa2YejhSmZ1GpUKzCJMN3yDC9IM9idjx+PXlANNr6z11lv7Gg2vdH76HaeFeR273tjPwO10dWOJMm097T0bF156W6w5ySpa5kZnV9Vm220Z7WqDB7lY0n1voPl4FtRu+3QG4l2tVrwloPBcXl76AvN77EHRH6m90/XKsz8ceswh0YqLzooUPAJRWLtVMxX79PTUayaw7FqrpfGMtepYbz1+zQARK9slgK8du1HNho6ACr+YTOychRcFwFxnv6Zysa5mtatyEWdqNC4Tp0k8DgAAIABJREFUNdsEFKFBoPMDTwK7YEOA4W5Qxj32rTNPEVZtCNQyl6QsucgPIR2jWbi8bmY5xliC6tVYCX4X9tGIZK5hv2dM7vjk0MW7P+hr/3DXIymdxNn5jVot1seMjMj5Fy4obz15U3f3feULVXW7h7q77evF+aUFYow8Dw4ONDp9ocF3n6mGiQqFIr9R2YxSaWkpPcWQJwhhmE3tnF7vrUTmORFu1PGcRrHYpreHVsNAvX8UgNhazPtekmSGL3QWn8U28hJGa28ryCwkKWL7wDqQikcRGI0Xenp2KY5PlKcUiXIJS4Ow7C8ib8Aej60Znhu8C1k48TYdzOOjLRwY9EOoF7TsSHPzSGFAJQqF/39E4L1Ms8uMbXikAJa5GBEozTuYM9AOUJemM60StF09dZsztToYJgGuY7LLaJLTT/+N335ZKH7+x/75zwpFQqL5K6EhLhK0sRZ1RZfgsQM5cC6nnUpde/Wm58jYO6PSLJq0A5qKfNWbD8uXM14oXQorWCpas6Sd145U3W2q1S5pNrxU7/7C0WYpxjm+BqGmREjT2EF8VtJ4hHlK7LNbraZPeIhPJCqBLzD/Wq1YrykFqCvmvDIlqo6wGajPALKkmJsABUfEN43uZWX6N74V3CESyfYP9qNojEfe9HR2Wp6LJxPcmsae1w95WdK1end3UcTgRWQPBDBSrcpKdaUiTkk1zHDCkj1Yc5jr57QmhGgxVX/Ucztfb1fUrHVVLzV9w9n4FCtF27LBwvRLsc028uqt6jzMCMJBXUrXMwtDl+zEotWOpzDeD/4dmgyHEVHkoYwGpcCirzi1EVIFh4BCxoO7v79nrgugMOvhXGFpeXnvfuIkb07tarlkA2EKVqPT0Nn5hR4+ekOt1p6efnoeJzsY2Hqj/U5Xw0/ONXt+oTLq2WpeG0KJfZJujGlFTi2FYBkAud+liO2LQGAIeoFvRqGIP2PzGv4s44sNXHixGC+22EBsFyIzGGetuD7/r44iW5kGV4XPQZYsf57oh42en77AYwz9gbsIdxRQBxBKmvNAQQtSlf1CELqhYcmKBZ2FxwavXSJpzT165lTF6BEjT3A8KHBh6Le1/AsaAj9jAJmRjsZ+2SpsRigMa2YT5XMEO92pUl1od6eocqGvnC0QIfjF6Abn6F/6m//7K6PHn/gzaWgqEgOa9sp0Qlbsr52LAG7h/NEMn4DxqJz2a3XtVupmY8Iw49RzwXCQDg8f9FDWpGHZ7+EFV6Vcqsl6ruZxSw/ffajmQUP3t2daozVJsOdf2anauZAmbVgQq0q7Zu4G6z30Jvxic/D2kyf+feSHJuu1ZqRyA8TBUQDVJ/iGbUCx6rUoz0F7h2j7oD3N5zO1221fTD77dMz/7/ikZj3JqcrJSxIZ5KD5gosNESk6DkC9VpOXNNr++7t7paxAAa54oa0LCBPgfKmkarOpnc6OwSVwIKeJ82Ag2lpMdX17rUqduAFegYrKhaol2NwErPw46eP0yQKI0cs4Zayu5WJtsxgKBYY4xByYxGMHpxBKBccgExDl886twDg4mc4dIjzF7m+x9DWhs8JHkbXoNtWMk7nZAtEPPUKOBHXNdHFxa18HTlK2L+A7s2k/Cuj4zuPPzs6hxw5+72xC+Ix7Ue0127r95icaf3omflJVcl51e8vC6+vDFiYwa8zYiuC05hGCTQIUag42m2BjtktxDG7B0iIwVp3BS4i6wXXIfpneHlyLQNMilDsEehlGEUBbYCAAvbbNq2qxyOv84k7JmtEkioT/lxAjbzAi5sKrT7MfYZsWlYfcZD2H24XP7kfEFWYkLyz3sgyXiBIM6ra9OB0FyXIh8+Zwp4TwjYLHWiFnX1PrdHin+XerhWkQq+W9qnWkB6mqlURi+5EyhsO+LmqzjEL0M7/xf/7/C4V9MpOQc2/ZdhQKqj0GNrxEnCqcrBVMQheJTtpd7SC0YlWKzqNcC0oqWojZRMsEy7IA+SziybwJN8WCRqupHr57ov3HHQ0Wd1rM7lWhmKAzmbOehNiFGpEMS278Sk8+eFf7+/sGM1m7wTwkQObJkycek0bTiaZ2dE50eX1t8hXA3/7hgQvFzu6Bbm9vNRwPPeODZ6CEhYsBYOmrAolrwksCSaigfq9vTIB/zjqWF2Qy6avNinEFJTpj66WEBVfcUeEJOSVSD2uzGp0J49Motj+5nCqNpk6OT/x9bTjP6hYrwAXkJ9iMpKOvVamVVS3XNeoRlYh7WE7NTt3YCsnr4/HC61q6D7Yxk9lS/T7mMkUrWmNQXWQRCqEVCNOdCGKynQ0nFjMz0NYs0bDXt/KQDUKj3or0qXXfIGt2VAXdvFhUq9N2N4fD+nI50PPTC3W6hyoVWQnCZl1o0L918U9yC3X29pTPsTXCIGhlLc2wN9KjBw9VzZX0/Pe/4ULRLRa1LKxUqHPaBdlq5Y8N6Mc1ZCOCvJragVlSjLXRg0dOq5Wi2brUEGfGRcC812poG8xkWaFWkOLaHaSsIpJuF4hYj26BTKei23oc64KGkmVBz57dOO8jtQyca8zn4T0gwT0Ax0g/j/Q6O8QB0JY5vLLUr4zwFG0ehT06izB6NprkwrftKFzseTcsCstCjgxeho2BqfPunHJazRciW3izZk3PwmKodnOjdodN2b1y+YlyS64fTyIkSa5L0QX8L/3GP3gVzPznUohLuEetEIhAk6UCuXuJmY51p1sX75qtghUQ0kGjqVa+rEYe4lVZ5XrbsmTb39HykldhJ521VnAAgPUQglUqGuc27ib2H9Y1mZzZD5MigcHgcjT3qtyGu/mNZmmieruhL/3I95sdOO4PnbFxc32jeZLorXfe8SlL0bCUerNQr9+z/yAW7OVaW5VGQ91dIvnmurq6tvV6o92KZK1V4k7As2SBfIylypUgNrHmA3zzFJxfarEcutvC5cnpS2arJ97GAPDVa1VdXpxrNhqYx1FtNCIpO0GRCxBZU3d/PyzXDR5uV5LkVISjGDccIhjCsH5/6LVut4NWYOUNDT8fWA3/HP0KJy2d1MX1nfZ2IfgAJlISQPL5VbLlHWOTlYR+57hPKBnpeGBxVnR7NQob/nVi3gx+4XWSqHJnWq7hXIQ7NF0GxYZDocU6NL/UMtfTs0/OlG7Keu3h51TI1/ywrtZTPT/9WHuHBy68PON3vXuPosvpSv3rgd5563PiYDv77a/qxdlz1WqMsGtrRPgzPML8jHSG+I6ueKh9eGDzRpGjekAuKmlVTLIsj7DlD5wi4z+4jQ8Q0AsQS7F5cfGBpbAwc23MaeGwMwgI78ceEHSV0U0sMBcuNXV1PdJszmEGlsN9iLGA52iTjRsAprbuR8uxdQLPJAWMJgZN7dgV3hnbEKKIoow4CpcKWw+ExaQ7I28m4agQGBVcJednJ9FBpCs8Q2AKg/MhG7iVcvdq1jdq1cmB5dtmeTt01lmx+szNLpV+5j/5Ry8Lxb/2Iz+Ret3IlcPHEYMYm2wGx9zgiY12Q2pL7fVqL0112GypmS+qktJR1FSut6x+Mz0EeXjmlswYYCcejyAbpdWqFtWCjp+cqLOP4OxaBc2UTKdSstFiMDVvwOEo+bX6s6E++N4P9cZ7bxofubu+1bf/6Ju2ULu4utH3fvnLKjfqOjs786qSUxntRrPdNXWWXbb3tZkXIVjF1Q0BP7gNBYU6dtFRqUOIs/FLTwveux+rXuP3seoNqztcivwqArRhVgMn4WBXnXZTg/s7nZ8+NxOPbAuUq9PxxC8q7ebe8YEfxCDGBG+BFTXkryo8kDLxiQTS5HR+eu4ZHH9LGKuHx4e2yWOcATBEls74wsahSqFGT0ABQqxkHwpOGWjfNZ9AYaADmk4PUdY8QbOSqN9b6vJ84MKwWmT2hwlQHOu6e6/PKJwwTolGYLZutJpqdzpqd2qaLG70/NlTGxO/++7nvRqE/TmbDXT24pnefudzenF1rlIVELlksO/2oqebsxt9z7sfanpxr+/8b7/rlXi1zJzOiEW3w+EfsmsT/Vw4oljwz31ic3KDOTDbk0Frvk9oaXjxw+0pUJnQf4THhGf5NMaBSNVi9bo2kTDoEdt1ZBQXtkphflzWXW+q6TTVdA6FHQs7VKBxT51w7g4VHw0o9i9NZ2zPYLwk9CGMS0ZGop11MbKOyqHX4V1iMrfHe9zKss7Jk1iMrQuMp+0rHJ6LKELzaLaSSZgNp9AOkBrMVa+h4F7iNe5MD2PF2Ze0X4zT34Na9tO/8Uqh+Nl/+p9NkUrT+gJbh0tvCG64WAAirDtJjmJPyyaCdRZgXbdcVbuIEAywBpCtGT4VWUexnMOD8HngF8o25QCZ7Hu7DR2+ua/uQUGPHtb14tm3NbzvqYD3xXKj5SyQbchE081cH37pQx0/PvHXg8L9ja9+Q53OjsNm/tRP/IRq7ZZeXLxQo8b8ttbNzY32Do7VaO96h52zyQ5pWzg8zXVz1/fsioeFSXbcVuLuk/BuLFf4WaONYy/ewNSlyHICz0ZOZ+LlYi/Nnx4MelZDwlacjEd6cXpqVLuzuxfGuQaYUi1WifaPD8PFyN54YVILrgD5qN6AXVnQ7i4Ky6Gurm5sMMvv5QVrdzu2hjPLjiKTrDSeTj0Ld3YPtFxy+nHHtmI0AFo8LsLSzacQNvIrdv53ShaMGVC7a9osK8FchTE6wROSxLOyiiBEOIJj6EItzWFfDz6CH4ZZycoXE52dfqKd3bo++Py7LooU9UG/50iE/ZNDXVydqd4sq9Vu+fNcv+jp5tm1vvz+l/Tt3/2anv7WP/EamYgGXNJzJQ6YtaMrKYYl6PbcK6TjCEbNLcpeYk5c1oruNLZq0WwjkCV/u0nOUsejUHB/gyZuwpTj9njeI1l+S6yKXBPAS+jeOfWHM43GcA+IlESz0YpRwkUI16qS1llWKNsjjzLemkTMhTlUBi6zHFGnmsEsDTGYYxMzGfk2CxWZOV1oTMdbD1vAaPw6CaFe2frALFYEmSmkvrHjOJNlT7t7GCcNlBfZKam5KRm9InP/ikiHINcFbvSXfuP/fmX0+JGfTOkgwCfY42Mft80HoNzwYJFPwRem2sAdpzOArl3PFdxRlH0RQm7OW0e4bsrGg/i+YGxnLH1Wo3kllZJK+x01j2p69Lip99/Z1x/87u9o3BuqzBGyDKQWQ935ZqHuUVdHj450cLLvOZr8yk++84mBu48++VQ/+mM/puNHj3R5da4iaVK0XQQB5yG31LXOl8yqhI1J58FNp/qympyRtbpOTArCKYqnbzGdqlhk5sMFCwSfVRqZqvD4GcsSk5J4SDmpzeFYLHS4v6tatWIG5Uff+ra3LkcPH6oGf8FFhflZau923MI7sxNy0XLtKAA+B5yEZrPq1aJHmhlMSGjoSzWaTTMlS1k0IHeTMQmyGWdPrY6nBUAahSAChaFxwPmo4qNhz4TwbDg9vdRgMFWr+UDrZUuPHryrRmXP0x/A6ze/8VVdnF2oWW8rhyu5519o4rEMoFiZ18A1nE2cCTufk7pWVrm60cnJgZqNhqZTrAuWmqeJZouhDvbbajYJcKpp0l8oN8npQeNA/9f/8tvqf+3UEQrpZq60gPArw6fQM+TJo61pzdgBLZsEOJN7tj4LobZE6RvZJcHBcQe1LRTbjUWWLB6nNYI5fkWKuR2+0/BYDWFYZH7QRSAonMwWuu9NlazAHWBZAurynIW3pQFHUtAzv8sSvAmeaafIBW+Cn8WAaAZUcm0DnI4kPYOtWXxnTF1RDAFF/ZmyYsF1xd+UEYV4x1BNpD7089gzkPy36qnTQYVMANdA+VzmTgZFcmtmI97TiDUIKAhOjfQv/61XOoqf++GfTKlABjITWs5MssrcQqo4LZKlubQrAazQMbDpqKU5tZibHBWI6CUCaGwPhvEo1OLsArn9A5QqFTTGyfmtR6rtldTdTXW0K108+46FXhXmu2SjZDazmAr3qt3jKBRHRwcGChfjhU6fnntM+PZH39Xnv/g9euudJ5pMB1qSTeKQ37Vlzf3RQpt8RZVGzadaoVqxH8LewZHBTLQlaATAKFjX8fKuFzMNCZpZkUjFhafKkluKx8LCac90DVj/8dbArORkRStCMeHvv/3H39TOwaH2j47dLk6HI79sTQoBobtMdMulzWXgQ/C9WTdyA8gIhbeBCfB0PPWcTKHY2d01CMvpwRjBvwfY5OXHYg0LunpjxwAoCDinP4cQzw+nIg8hmxaYqddX93rx4la1yrG0PtD3fPhDatT2/fDA1vuH//DvazIYqEp+C/aAHCCOBcSHE7l0vFzM1ZDS7Oi86mu57mujsdrduh6eHKpeL2syHWmecvItdHjQ8mOCvHs9y6swyqk2Leof/I9/T6VbsBnGMezkFtpQLEopOj4DfPkKLxwvdLTqts+3XVyYuHis4H21OGsb27j+bBW9Nb+N9j3AylBhZpms7lZCNWrPWIO6jKJkfHLtWJfDWsWEiE4EQ9yGgUwDkBySvA8UlVJsYmL9mcUIxk7Gv4/C4Xc+W39GRxHRAQYjDRGGJT/dRAhEg3Vre4AseBkAEh4UNvxQs5FJkM2TW0+V2xBQfa9ul++L0I/VdhhQcfixruX7GvB28QSJy8KTUumn/9Pfe9lR/MJX/rSZmYCZdBRm8jlgOBeBJ1xM5ndGiIxTzuYJh6oaE2yaU82a+qjM4STEZQ2ZOi2d06gs6pGW5aKGeenRF97TurRQp4Ov5o0Wo1t/HQhypENdmkpN+LG0e9jRzmFHb7/9RPfXd7q/6evi9NI5HePJVIPpWJ//4hdUrZPcdBcPdrLWaJy4+p9d3alzsKd3PnjXYcoUCl44NiLM+2wTaJUZI+CAwKocDG+1YMYDJ1nAj4/skHxhrdV8HJw9tjsLqnpwRPgaZkMq1WQ48vdgkmJFFfqU1PyMapMuZOOg4XBhwj08EsDoomzVB4uQQkvjv8QJqqtandEurNSqNcg8tKyxLuXam/1nok8oUdFDkKxm7IUHfbk2+MvDQZG4vLzXi7OBCrkDNetHqlbYSmAFOLBFAGMmmSWklUHe4RmkgwrSUKRmcX0wxfEGZ02S21ibdOaiCrvv4LCjaq1gsV65tFKzTrGhyNVcKJpJXf1vXun3/u7vaKfQsiN5uplprbk2BBFhrsrIx9hqw9XwdvSLyUYEGjQzoUcgXrLgFcC3sAxqDUhd8L9za78O8554r2Ndaou57CAD0LRtf8ZF4IVa4s6Wlp2yjnNX/HsAShK8uA54U8YGg3wOK4stzouXmnb+pfozVKZ+L1wnKOAhlbBnZQa0Bgs0zHLDwCbz0XTRJ8SKbSLqbH7GoP4n01lYPGzmKq4nKhcB5VEjs/GYqlRkQxC2A2azeo7jM8Tywp8x04Ywdv3Mf/H7LwvFX/nBH/fogds15BYAHH5AEHY/gMxLr5rr+iumrlxlHqRcQVV2xBQDfAApMjasoVBw0fOe1bfakXmpqKRZ197bryvX2KjVWKieH2o5vXecnAO/Vjm9OAuqcKMDcSqnvcOOPnjvi/r4Ox/r8vxK4/7Ygb+crrd4Lz441MPXDzQYXGoxndkpqpCr6X441/nVnXaOD/XorUfa5Ap2fG52uto73Atk3ca3YWIKXb1e4ff07c/IKmo2ReAW+RUJZjprxgFmdV5OCiEvJM5U+dCyAB9ijEKMHu2cZekchTE/M1/zmJhqa5YdPP9oddf4R+A54QebjqCoGvyIhIBg2HMRfNtotbK/hdTMehQMIoBb3MbsbUGocIGujiwQxEmxmrOIbrZWvzfV7d1QFxc9XV/O1L+Dtt1wsazg41EoaT6l8IXRS2Rc5NVotm2zz2qU9hlGLL/gy1AMGeNIik+SvtbpQIfHbT1+8oaS+UDpsq92t6x6C2t+qTIs6qP/46vqfedSJcGwhUU404poO9agcDRKkJMY+FaZ6AumaaxoTWF25ipteeqOYispj4S07NS2b2qE8IR7FSd4AIcmQ3G9LLFm9uKAzGyWUsa4giZzaWJncToXugZcqVB8EmAcgd0UIsiQjUZHKe7rSAxsah3AfEwNoToFK+MGgkfFSBeHjcOiPhs9XPKCm5S5W21TyoAEwpmejUYW6jOfqYDRNEUhHalSWlp5XSyg5IWzAv62DTxiWxJiOQsIsxRAK7tRreaK+pn/8g9eoXB//59MrTugMNh7Ik42j2euNuFxCfpFZQyWG5SKtS3v2rW6KlQ7B04RcccONjqKSAgLqipmGGm5rDEvx05Hh+++rbSC/HqmWm6gcp7gmVR53Lrny4xBWdL+UUejWU9vPnlNJwev6eL8Us8/OdNkOImHtVbVde/GbsOdvYY26digllaAeHnd3k+UpAU9evKmqq2apgQcwRpsNC0i49Q5Zp5uNuLrVTDNnak/uHG6M793gUvVBps6KnNm7+cAZp6CLEKQtpwYAzgQ4COsQykYINMghxlnn6qBCzOdgBvRzNg14P1tupXThV3ALOh3lkfJp7lrtnLmT3jvXeRbLe2TQaFgv2/QLPMLLRY4QYIZSAEBWHVQU56wJLw/EvUGffXuNnr+dKDB/UJ3N313Zfe3fZVwEi+Qq7FwB8cv1qPobXyvKWaVSqYyBmRjTI0xarMZarm+VZof6dGbr6tVzStN7j2atHY6KqyrSs5m+vrf/UdqJzBNvUA3BrTawCeBSMb4YQGGFszSAOGZmCrGDiT2RA3EyWwnKwpnZsfPAeCcDXcMrBkZB7geWWoYvAo6DIc7R36LPTBsYU+XUDNoedubarWBF1G1+I0uxJoWO88HVuKlwwYZ/665Fe58yD3JBIwRyBSFYkkH4fsahYJ/ZU+MrfGMtSUBlIcTeGhM2EzY6YsYQ5zp14T3oNECyFwov6JIjFXJT1WCkq0sX9QhTQHQ8vwUuWdQuW3JmKlqbeLjH9z3/P9TKP6EuXGMFzhnI8yjGFiDkLnnOKjHyqBwuDKwybNsy/2Nuq2WT1K3WBBWCNbNQordSfBS5TZaFSsa4Dh8cKD9xw9UaRClxwm+VqVEjsfYa8LxZKz5ZKqdbhtDbiWrod5861iN+q6xiYvTK83GC4uWyAadLEbKlVKVqwTGhJkq25vVGiEYztUtHT480NGDfY3WK5Uwu80XdXt/p5u7Kz1+/LpayL1zRVPCAeNgBEI9BlTFYp6HmLWT6db2iENaTEcRXD5T8CmeGZAWq61IW+M3hVyZMYfEqLD2d4QAKzTH2W1bZ9ykqPqQ28hziBUfrSigWqXGjB/IOd6RvECcbpGbWlat0bI+hxcYk2RGGAhUpRzUesaIsotNju7EvqfwO9hw1DSZkFXSsCnswqSoxBZ1i+laN9d3/kURpmhhzIv61RoJtmFYd7M5tEDLXoLWZLBJAOshuKe7I+3sY35zYcVxJanr+Vef6eqbp9qvtRmVjdr7YOIhzi9M1EqI7ktTrYt0ueGbQfSBNy7lCOdhE2LOgTUbcTrbWDdb/W1b/9g2BI4RI0DQ6HnZLTXzzM4LQ4fMc1LzYTNbcPpGjgqMW3cTdA10cpljNi8/uBV5LpaNv7JqNN5gVW9saszbcHELUNNxC142hq8E/1l7Nc1vYyMBThRuVYg36Q7mUyIhbMRvj87NYqBibqL8ZqBiHu8QQpnC75MlhDtYf19GtlIUK2MoyCVsE+TuN7XnaKp//b//o1c6iu/9USAb35yCTWUjlswiFKSwXETyJ4Ig71nKoOY6pyrrqNVaVcJns1wKPlC04FlcG6SRTLa+Ltc0LddUP3mg1vG+ClUqJEwxANOpivmFGrWqTW8Zf1iV4U+RJPf64MO3tFnm9fzTM/XuBpqOMKNJtbu/49CfYo1WilHBP2lQbzdlPT29Ua5Q15P3n6jVbWhVzKuDq/VkrsubK5u1PnhwYm+Lm6tbMz9LlZU6rbqq6CoKiK/YLkQcnrcJkMLs8g2lKap+WB9FKwfmE7vosJozS87BwJEzgQI0siGjDYTRFwnh4ELhnJwscZDiNEwckuxwX+eEcMJFq4pDEk8VUXTVKjmsHFhG83z/wDpwrnKMI6DrDBVwCTW7pnMcrcNElYenXCFPtKo0xZGqJlRZAHlIxaFFUiSuLq51fXXjAuJrgbV/NU5OPgenEBZ7dTwx/Nc2gwMf0ETlMpuiW61XPW3It5iVtLpZanU3V3VZUGFVCDc1OoA1RTDRgqjC/EZjxmPIY4wWmUOaC2qBQN9SkK+8cQzx2DaHI7JNsvk7ewEpbJjo8iyb3o1EnmKUGeyqwOrbelmNx0uNpuSm1OQHVhDOai4QBi3Z9hWzDZC7OBzHau5yGN3CRyfo8h5nPHFE92KgDy6Oi0dsTBztGK+OCwUHLSZQFBZ+HyQ//GM8Rlisx8EsLXFnn/eVXw9Vzk+VS4eqsF5eJ/ZHdfEJEUgwOi0piUQySHGehDjMsCuwHeNGf+XvfPeVQvGFH0q9O81+Iw7Z9lKkQaEr4BzLZUQpW36H8IbfD4ONQF/WoWR0OpQkyxuls4j49ahOADOrclWTck3t1x+r2GmqVAdVnvpXpZCoUgwlpnkYOCeNMKm5t6LtKz/0RS3HCz17dqr+/UDzSVi8PX7zde/0aaHpgCoV5qLYtozHif7wa99Ve+dAeyfHHl9q3Y4ms0SjyUxXN1d6+OhBsBzHY9vfsZKsNwtqNqq2CsPzoVoiCaztEQKQrAh/YY7xTCj9+Bw8ZFstDApcG/s4pRxEOgKavfpKGcd4o2NmZfSIJzxGjLgzSObZrmxcJHhy7HJea1t9ydvB9+MuQS8nbpCX2v6PLO1qAI74H0IQwk0r0XQw1qjX12gw1mwO92KheRJZqzaQteMLJyaUc0x2OP1i5FnNcJoOz1GwCrJMANSw9OtDVbfvR0nHh8f2ciBNDUl6uZxTWqBFnnrDM59eq1hmRTc02zed5ZUD2R6stRrMVeH7mcEGer/UJrfQKr/SdJOoj5sZQdcUBuer8rPCt0DLAxjJNaJwQoqLa7luJFNfAAAgAElEQVR10Y781ZAjuAvJnkszGtmgeN2KDgnfh1QJytBC2WlnU+RK+Zq1HazaARUpDJjNUBTIs6Ewm5zo+T9CZuKkphAj7toSqAIT8b1mTHVCHD8u7wqW/GGUEyxo1veFz3Qa2BMkrNIt8Fo7UiHnWAaWEIluLk+1nA3UqW3UqrAB6alsVi4AK3BACPBcsOhOw1Y8xPqmQfN9rRJ0DWMc+6X/6ekrYOaHP5Sy/vTjaFlqdA4uFM5ECO26V3icgPgHGgzKo/h1SjioOF0E8mr/EEXWS6hGeR8A7JwkoWWpqmmlpt233lbz+EAzzDJIfVpNla6mSmbDzPdiY5BmNLhTuh7q+KimH/7hLygZTPTxR59Y0clNf/T665Zc4wgFkQmF6e5uy87SnMjTyUpPn9/aAXn3+FAP33ioeqdh4xhk10GSoV1EmzLT/V3PxaDWKIn3E40KYqlue88tIy8np+hyFrJ3dwPO8SM9fWnwlQeY67dCmEZLn87d/nvHb5l0VgjYMG23Bs4axSoeFWSsAJm9ic+jq/EYR/e0e2xjVu6DXxA+fwEWJyd4TrUaYcKhRaCRZFNxc5fXJx99V/PRUL2bW7eVvd5IG2Z1+yPE2MKMDv2ef0aHAybDS0FhUALfg24kwnZYB3PiYCmIGzjmO3BoeDnpKBr1unZ3dhwbAHHKhKAFNPc7bdY3Wq/vjQMV4CJMckrHqUpJTgU2SMlGeTxH7fO4MNPyDoOcJNEC2XwWOEwBtasToCuJZw7f2ahUA5Dl5OdQC7dqU6utj9h6X0YOqRO9SjnHUyBUxP8CQD4hgzQXWbSrDaduw2NIuUqIdKxjK+A8GOaCIQFIxpwR5C2jfQDgWWHiMDGXI+NPOPEtxjZ7Wa4jxyMjc5jTwKpzxcHMwQv7EmyNl5nvgaQC0FIrzUZ9zadjPf3om6oWN6oXEjWqKzWr+IdEfAFErYpd6LP4QQ4ke51uXT1IhgtwnWvm5fEm1V/7X5+/LBT/5ue/Es6DVNwl67gwvPDqCLYaVdfxaRGawhfKRKQuLNwez4LkeFAsWN8ZYQ7foOAjUiyKWkPdrjX0+Itf1LJc0nw9d3KyNgutiI/Hop+g3ISZllDihUa9c33pi4/1wXuvaXJzr2dPn9rpiRzQwwfH6o+GmiW8aJjZdtRCNDUf2scSJ+hPP73WKlfz1qO501atHb6XPkHznH7QYkPYdXtz5wesWM6ZRj0c3Oto/8grL16Y+ZwHFYXpxnwOKnybjI/RWJ1OW/t7O+7G4FjcXt5qOhvo5vpUn//wfdvucw35fuA1o2Hkf/KQNRrMwrFqpFD1ByM7RKEtKdElcWIaJNtXrdpypicFkuwSjHHw0eBrhdAJCvvGlvlPn54LHx7AZXJex/17e06gPcCGn4ea/2U+dg4pbEp/LU5F1rJ4KNqL3x4gwTKmLUUDwYou6OGzJNFgigFNAJ/8vr3dHftkVkjn5pHBKW3W13LO6NHXGkIedGgw7HlO+WWq2kZa9KYq06VaiMjosVB/PlYfQtyrnig8dy5EMfvHfpSaTcgyRLhI1TIjlZ8ZWT9AvUOoQxWNsCzBCayI9ySs2XWkidc72fqQbUhVOQRehVpEBxRwJkP8F6E99vjwzB+FAtzKq5nMI2JrX2DFrg1u4kTnEN7ec0cuOPEtGJdbLgOuZWzw2FhEJxSRjoQjrxcT1Us5XZ4+1fNPPnbXn1vPVAJvWE1UL69Vr5aMZzmYiS7I0Ywvw4spsnzBrR7LUZPO9KBh2OjXfuviZaH4xfe+nPLD8HMC3EVqecx7L7X8YavFD+Lew1gVVY9ZdeUT2eMLMxr0ZydxBd3bFumsR3MlEadTPTzWg/ff1yyfasVqBggJdeGc9hRVaGJRGsKkNBlpMbnST/74l3Vy3NDZt76ry8tzzZOZvvcHvldL7OZoSdepX1iYi/kSGMFYi+nIEXVn530NJmudvP6GKs2aKq2ymp2ODUeAgar1iB3k+45HEUNIB4A14KB/p7feeNttPzeSsQQ9Bt0SgTjdnV0Dg1jjHR8fa6fb8ddByj6bkDtyp8VioIcPH9hFixlzZ2/PaWS4VDOTgrHw7xgTKERQtuFmdLs7WcAyJ06EEjVZu3m4ZD1YtAEO39/J64Wyrq/6ms1Szad5TUb4WuLHeWTzl8VkoOsXp6pVGEfCFd2mKiS71eiuSBsHwUeOngkAjEmx3eK5wVYvgoF44cApaINZAYJ1TBaJqjXcwW8jbaxYUKfVVLfd8iiJO3gyG2s5H2oDP2UThLzpaKoCxQp3cNr+3liVRarCfK4ChWI90yiZ624yDp8Jg8RxCNkEGhCdWXuLRRT4XPE5ndtBN8Hp6fAbVqDQsCN+0AC7O4mN8hRc2KuVsgpVvC3DFRtAOWW7gYaGrhCPS79wwUNwArnXU7bicrFeO9Q5Nh60+yYy8XusF8m6j63+hMPYsET8VLxoHDaA8RwIvl+sPZ0GFszJxWRoQmMyGejrf/CPVeOwg+iznKkMsLuZOjQa31r+MvBcLKkG8Mr1QpQG+Jsxa2mXt5EAW1k9n+av/87VKx3F+9+f2mHHbUegorzckVsZph/e1ENU8dYuVG2OXsMHIavyHnkg5Lgt4xSBex/zNTPjqlhWUixp/+0nqp8caWbHIi4kmaJTs0K3u3gXC/bDi6Fy64F+4se+V+XiTOff/q5ub6/17uefqNauaTjFvBZhVl7tzr5DdvFGWEzvtUmmmk+Xuroc6uZ+oe7hkerIojtFdXf3NBjO/XLUamXVG1VvNLaRdPAMWNPNZ2M9OH7oACSiBPnPdDbR0+cf6+Bg36YkwxGOQFKtWtXuDmlkRVvWUXRub1+YQs36Fc7HmHjAA4JwpiZwdTs7LrKMSREQm9N4zDgGYBahz0wyo/G9H7gWiWOFgvNQpwvWdRj1svdmZ1rQN77+XRWLXTWrBP62VcjDAK1ZCXp3c6beLaZA6DWKmtPi4wqNfB2/jhwRg5ykCK0iMSss5FCSoi5dxiYJnAZMZoHWgYeOkKVUk9XS6l06J1bMbEuwI6hzmqENKjJTr5WjS2HswhVzQ9wC49kmxl6yS2drlcYrFcYTFdOlJouxprhkrVcWP4Hyh4kOhJss+csU54j0A/QLOTZYRsZZ8P2MFSASAizovLbmNaIm0gXjfdpo2yeCf8ZYGq5gWSdB5+AYwDBnKmVxDV5rW2wYCle6jsgDAbwOY+fQl0TuCodTWC7Fmne15h66NPvzcX3pqoEAcEEHfyjxriDYYnE8oxhsdPviVM8++paWs5G7gDKExiUG2XTiS/8v2KG3QZuNiXO8wBzojM+OPXTdKtjW0p1ZRvzi3aXD/o//cPCyUPzyBz/gjsKOOgbuY1yIPpOvHXkK3AQebmjTkFW89sx21jYK8Z/P+Zs6+R0iVoV1XBA7VpWalsWCjj73jsoHu0q8AkRZThvFS7ry7t3+nVR7ErGSkcoa60/96Icajy7Ue3Zux6Qf+JHv02DSNwGHuXqdFnTy8A2PH+NZX9XSRrPRvabDmQa9RFe3M3UOjlRtNlTfC0u4MbmizZYDeBDDeN9tMlMEwxKiwwbFUvDF2vwBLgrmuMkqRGJcaR4mbjpZmhjYdDpNDfoDdxy9/qUOj7o6PNgLsVxmZQ9RqVZuRvp1utLtzZUp25zQnGIVr9fAgth0rDUhEQ2T3yopUxVb9/HneKBRwsK4JG/1W998pkbtRKX8gcr5Pa2WSObRLiTq3Z57lKNrC7pwWUv4AJDcSCibb9Rs7tkyOeIieTZREcOvCZo6IyVU9y1pB1UkrfhivVFrb9fPEC8gXpjYKrqN9fcHlEUzREBUhV7XiezzZGQ6N4IzKMj4P5VhsfenWt/3VNZKw3Ffk2WiEbRkfybuVRgBGTT2Z2UlG1gR3BkrL3EKL4OVhRETmw6/CGyUKDLokWBTkk1TqavW7krcywIir+3pj3akYvzABSCji/Nsl5SZ4QJi8mTYect+YMY3HC1p/lDY2YVZW4i+XBYy703a/aDHh24G8iPPIYA3716F9TYvts2lKAIbXTz7RNfPn6q4QVbBgTZXpZThGauZaSeM7og4owsL/oQduS3SzLhQbHoWiRPswca8/cm+L9PF3z7NsHU++y998BUDoOEPFl0C7U/m/ZqJubYOwABk3KDY3wQhhD8TiVSmIq9Sb0P4wUBbaW9S6LTljko7bR2++44KraaNSPgwSJqpXsxdy+XELy3aBmz1l7Mbdesj/cgPPtH91aWm/WvVygW9+fbruhncGg2HnnP04JF9GABn7nqAZRMtZmMz/W5fTDQabVRstlTf6aizU3erjVcFblNURwRdOGcBy4Cos7PHdZzrARNzMcNTsKvb23t7RGwTyzGe3f4HUA+sAEYlF//q8sZ5IgfHjBZV1ZuQpdb+nowxDqRF6F3Iq3936w0JJzlrS7tlo/Bkd+/DcKUa/JANpCeo2Lh419UfTgzhV2owGqW7u5Emo7yGvaLWi47WS0KXBz6hQMkRzCUWCq2cg5mmVSWoDQF0WetZoQgoSfjyItNIRE4JB4FPriwj1Xt/UHrltXNwoLff/Zxl6Og+/ujrX9f5s6fGssCsqhRJ7BTdXdK5YmfAfV6YI+D7j2gORiD/O5ood99XcUKMxFjj5Uw3k360x940x/LVgLrX0KGJMAxHdqexylCQOp+Gl9KtdiwdkamvGY1rVfNOKvWmcrTlxDbiJO+xI7CP4EkEXyaHCzsBPU5Uo0BtAcxYxzLKOXsDTMSr0uB6oDLeuqkFF4lNC+hcqjRhixHrSEbp4E3QLAWrmS4M75fVdOxQreeffKQXTz9WGw7LYqEycnIbXnN/2Rih84iIDDY6QVPPeD/WFMEgjvzRCFUipiG2cHbisg1frL9/8ypYKP6vX/rgBw3YRs3LrHuzaHg/feakb+XU/u6v0FHDVYdZ02sgKjmCP3vX4UMJK3MjVgiLXE27rz3Uww/e15yXkM0I9ntO8QoOOg8xfoiQffAQGd4/0xuvFfTlL76u008+MTV1zxZ25JbOVGrV1Tk4VKu759GIQJne4EaFwkqrxQxHVl2dDjUYrJSv1dU9PlCzDSW8ahoypwl5ooxRCLFsZZckKtfrEVxkXjzkKxiMnGKh4mPCp31DLo2DttfJnAYrtAx1XV5cajaJxG2MZ8lNZa26jd/zZbUTElcKpWxEJLClmMznqtQZoViXYYNXslcIRQJvCbAc+4jOV7q4utXJo0fq7LTdvk6mzPypTp8NNR3lNRmQQo5LVsXZoWAD8Pr5XJzCiJxob3Eq5+fi+vHSVasN38fPuCM2Kw9+DC8K40UT53WCjDZSvd1R93DfpjqcpLfXV7q/vtLgrqcqBQXQG7Atm8QD5AoTZ15oBIc++Um557GcTZVc3agwnWo1GWu8oFhMjdO4JY+TzaDkNnbPHRjUo4xD4XBtbPB4tnhhK0XTpq2MZEtRKlhJXKVIlCq2k7WQqxqrZeta3LkBTbB+pSgBPmcdDADkK4Spz+TuLhSB1/nzMbZljvbRWbxM7uKesXrGp5RrD2YHu9fel95IhIn1ZjxRZbNS7+ZCp598pDLYAs83IeCZuTIHLL1NnrY/S7s3g9rrlsxjmFfcubJ0MPjhZhNDNkK64zHzN5y+/tvL5GWh+Lc+/KE0JKbsOgN72GpZw9w2IlS2UfJh9x56Blcj2rgsT8EUZB41UN/VytwGfliyMNaVtl5/7111Hz/S3Pm/eS1xagYQzbwwSOK2EItgXAxVhmf64J2mHhyUvN477JbiRcmnuhnc64Pv+5Lqu7saoUdICwYD8XSA7AuQU0qLOvvkTpc3IzV399U9gkwlm9Nitst8zn6adq9OVkaegsHMXtVixuwcDEc4E3hB7O4e6uLFC28I6g3MesnXjF11EHxSG//e3/eNM9A+Hh3vq0uCmemysdb0ZsB+BRCqIp8VeT8INYa8diqC2FYoa47IAMzIMyfFhCyPVPf32OKXvCLm3cIaDwvA6RggjGubV+9uqP49BTmK0Rjfy8JKBwcdr5JZK86WG81XfD02PqnB3MkEh2aeEfgKVS0ma11fXHvtyeHEz09wERmZWP0x/g1mcx3SWbz5hj735pt2WPr7v/Vb2iQLn45cp3i2smTwzM3dfqpL4u1iq8KqnYDryfW10tFYyaCvQe/WnYgTrlA0W5cTtvqOK4iDMTYNFNhMXm7pOKA5I0CpEL6i5ap5Jnm2SqzzixnTslhRysaHX6xN7XOZScGzJHGb5PjUpZyxtmbIjy2QvUOhX9uhN8vY4InIJO4RFBS6E48a3nBttJonoalh5Mi2EIx4FAowO9bE5cVC989PPW6wCaI7pAPnrQbbgeTHXwY87Y8J4BvjhclV2wC1LMzIlnnZwsJs4q13QLa1YTTl4PvbL4avdhRfyZgWcRPNamT02DIOTSULZyDvWJ15EJ1EOF/EF81scH0jmWmNOdEy8YAUClpV6nrjg/fVefRQwH9hnEU3ATkEwQojwNQAl7M7N6mmo3O9/15TnXqiOga2ZVyve67qo8Vcb73/fhSKOduItcajiems6BvI5CmlZT376FJn5/fqHB6rBsmrItvTsSWhUPAZMdfl/sJZILR1OMWnoa5apRxzbrJQq931z316+iJbvwF2wWGoqN1pR+sJaw5TnJtbDYdTOzRB6Ko2WNVlrtCm+/Ow17J2OVpvZm8eQrgRkSIuA5t0asQlwA2poJzURsPhRJVyQw8ePfLcywYETgOO4CgX+YXj07NPn2mzqenRyRt69umZ12QEAzVbNVUbFVPl+0McksKPE+o7vgZ3dxCzZirk6azyWs2IoUOFSWEDDC15x98fjdUbjTDPV7He0MnRkd598kR73Y7mo5GWs7HSZB77e1pdJ2tvC4XsXm7XM3xSmcFZu0I751rBGxgNNbm50d35qarwS5Yg+hEo7BxWcxCi27Vng3UTkImCKBtFAmmfbEtYqtU8alDYNqwny0Q3ImzLTIvgREAey2b27YbC69cIifUXNqPRwrFMDm4n9yxzw2ldMRIF7hC4nnUm2V9szmx5Z3/K4PZ6XWvoIo1sXt4xLBpHI00vL3X+7W+pgVjQZzCgLq9q4EeMjnFQrZW3riirnBlgG70WGEaMkP6epq4HiOpBImit3spQyCjs/93tK4XiFz+I9SiVnQvExmELaoY3X8xULofmrxcy0dg2dCQKiTnyZjK7jEW7SSW3NLOgXLOrx++/q+rBnubsiosFG8TQJnHaOaUK6eyK4FR2whSsOz1+lNfBrrTbaWkzx5GJEOVU42SpB2+9pcPXX9dwMtdwDC4xN3ZTLpNhsFCz3ND5p7d6+vRKhUZT1U5T48m93v/wC94WTBcrHR2feJPBKVIphSHsNEm02+2YnUnk4E67Y8OY0WimAU7fS5yllup022p3mk7aYmzAoBd+xdOnz92SE6xDR7G1jme7QisMcMRJbbmvke6lBT5cwnq9kdFUwIOQEq/VbjRcJABXLy8uvI49PHjg0xH7fpzI4TRYv5BKnWZHyWyljz/+2BueeqWts+c3qtc7/vrMpxB4JtOpbu7mWiyZgollnGo8zlbE+arZmXRq+RWHRLBDHQ4E6WojzVasp2fKwTIsV2w+/OjoRPs7XQNkTlmEWOVAqW2YbrS1VsjwsnuzRscRlHA6i/V64Xk7j6HQ3Z2GL15oNZ6Y9s0GJuyB43wj2YzrBlMyssoRkHEQhSHvBgCTw6te9QHBChi8QnzmSnR2dG72tIRGjWoXkJp1a9YBOGcjW7eGcC9Szj3XZxyO7UH5WXeZGTbRyvO8Wv6SJYmb3GQXsuiMYoWK50yMZ3n+P+vcdaLrZ880ubhUShi2g6opCmFpaEevJZhLuMhZ7+qM3fD+BHzkSnONPbK5sNJNbPlNMRhgBGXjZQtpGLMp3Cv9D73+q4SrHwgPYtSjxj2iytiRyaBmhI5s48xMXnEGAZ0PKy5Q6MyII+hnBkKMU0DbBjQioKfV0pMPP69ip6OpkWjZI5Nuwlki6ExMiJn4n+Vs2X/pjuLRw6rNc6aD6wzMyms4m+vkzbd09PixTi8uM+QXw1jSutGsJCptCro8vdeLi4Ej6TCtWadzvf3OOwYCc8WKTh488ku6XEamAXPneD5zxB2VGfoxjtmc9pjZ3t3d2yBmZ2fHBYIH0opR02PzlsETdHP44IH29nacso4VHPdq/3AvEOecVDGPI1ictNJbmbST1zMlkzUfyUL1ctXkGdr566srTadsCXx+mE24t7/na76/tx/BQqu8xr2xbu96arV3LSdnpE0WOY0nBDSv1O+N/HWG47lFTGSd4CIe40emnlxz33PaJGuVIGetmPEJ0oXDkTNbconDFSxCj78bBy3jNVpjTZ6nHV6rlIX5hlkMmATMTuz5wiS2WiGtfakks2Kke1o51wWm5kIJiW2391qSPAarllOdOALo5bwoaagdORUjH4fsmLU3HNzz9t6uzZUxIPbTzYhHzopbbbAX4h8gm8G05PZQOOJrhUI1krtMlMrSwrDQC1p+4HbcRwOsPO8GPzm9w0qRQuEDlueJn8uvBmtUuhLQEf4k14RuCoZLXuvZQmcffVvpdKxlf6AiG6gVhSK+h7sed+/EEdCxkUey8WFL1xUO5Flrlek8oHGbI+WxJ4oLDFE8Xxk3+DcWijPSaKPfvL55hXD1wZczg7CQ3UYrFFXe3PjMiDVkrjGQbNem+cL2z4R8Nlq+UKDx0lhVSZWulJV2u3r7C5+HcKA5Bi1oM+ggfJLCV8cdlI5i7BeC3f8yudCXv/9IrVbimQ2bfPAPUOfZKlX36EjFel2TZB7z4jp8CpSbq4zv4jKn6/O+er25u5hNKadOt+ENBqWsVCVlrGogczzumUlIW3hxfa0333jdRCfApZ1O111T737gtvzg4MQuUcBNuGVTvRlLJqOpRVN0G6+99abBTmziSEtfrOba2enaBs4KVDgMuPJQLmBGVtlcpKZKbx2YVmtYeaGpMaU8WZjvcXF+rWWSGs9g5bt/sGdCk529NwXNx2sl01T9+4n6g6mefvrCjkx8P7YVuGFhyIKoqV5HjRoWa7AZt9F5jGB8TjMF1+S0cJKFDwP3lMebgp8Wi7YZtBv5YuHTifO2BpC3WZoDADM0VuwBloc/Spz/PGfYB3oETHCPXvq5QHG6WE1VZGQZjjS6vNZqQndCFwGIFwLG8JjIqNFuemMTgX8FLMsqqWr1mjYeH2BoVoxDrFD5Ouk83LsrJcyHIwPFaWuZzQKdr0//TKYeE3nmB5gJ/QK/A8yOND1LxyGr2aU9iq2/nlcIaKgitcnW+PyZHGA4L3iAmOObW/Uub7W4v3GhXE8nBjApElvuiJkaxlwKWvDebNahMYPt+gph0u+t32m67C1fI6TmGCK5DzHGka0zmHszVul/c3X9Co/ie76SmrIZOXQZ2h8/lldOoRjOwlACubdwxVyK2GnzQ1scZalv3MDgCNAfFbUuFNR6/JqOHz/WspgX8B18CRBvpynzfTMiznqNXTxZqDN1Wkt93/cdar2+NoiJT4ZlzrmK13olPCUadTU7bd8cTpeg8861nI80uR9pPcvp8nLIAkSVdkO7ey2VWI0WqohADQICfk2nQ+10G97p3/T7atQqqpbDcbrdbDlzFDbiZDrTa4+eeNsBYQQJAdUdAJB9Nuvh2TzR3vGeGo2mXzS4F/3+naXjJw+OjRXQVLHiDIQdXCX8KJyovb2+K/wEAMYgxeQ8Gn3y0ScuWMfHj0wSYs5uteoeG7jmvduhrs56+uQ7F6oU2cqgEwgKPbwHCiMztqnbCJ3QelSq/p5oJOzluE2hzzoaLCE4NSkSnKQoUgF7WC8+ePy6Z2tIatj1oXHBdAiHSbgwJZLHzc3JnKfsGI5tHg9pYAk82MY/eJWghcM6XM+1hJHKKQrRazhyoRjc3btYsDYMa8bskAI74yQlGZ0vWiyo0mp4FQ5RCkk9HgzOZy1hp09HxjtvRM0SfHgumCaTvWIptqnfRXcioePI2JOesbf6kVB0BrtgC+zHOGRrRReJ6ErCzYrOJOYS3L5X4HLOTIEjkWp0d6+b52dajqaqcZ1m05D6IXRkO2w7B54HOhmev2CWuong5+GzehJg4xjp5hw+Zny6kAXOuDXt9WvPIWRcI8Bhj8LLuX7z5v6VrceX/qk08kYhxsRKkIc7IIdY75BgZUJLdpqHWW5wJ6iE/p3MebDDqE1sRPFEpFoVCgaTTj7/vnaPjvz3C/tT4M2YhMUeuAi0VUDFHGtVGHuX+uD9Y9Wb6D/6DjABbPPNy8Je9/aO1O7sRPtYYsW0UJXkMkgwK6jha33yyVP9/h9+TUcPXlO13tIqP9LB0bHSXE3Xt32Djc5Rnw10fLRnk9tZsrYalhMRuTkmsVfX1+ru7hr8AoTC+RoaLEa6PEC4ZgXxp6Bev6/3v/A5W7WzoYB8lCwnur6BqVnV648fW5nJi0mbP5tC4ELQFd2ENy0Qz9ztIvDBTCdUrN/8xrf80h4cHvg0L1m1C7iW1/nZuT761sfKbaraLGtaLUIbkKqk4XjmEcMCKkJ/Ex4mBGF0OJw6fB5IYbz0M19rTkXuIw8aCdh5Am5yWPHBRWno0Ztv6r0PP6/RbKZ6u61uq60/+Me/pz/6J1+leTfetQ233nIf3E3YnSnSxbd/zwPHft9EI5syR+gUW5M5+ATrdvCR6VzjQd8FBf8UCqgPqHzqUYMVIwcThaxar9nYiI1Vvlx3dAO6Dq4xo4rbbVMvII6Fea1XmLhXbZ2gnL9LFxAbjJeRfTzrcTLbr5hSuEp8+PFrjherLQhd6rN3CQgAunQ4WfHvN4uJtJiqSQzF83M9/ePvqGQTqUiOwwQJ7oxX9b6ZWRixMQ4ehYAH2ADxD+jaPuOQOKwoPDCdbm4wM8iQVrxmZste0WebDod+ZZ3ff3V+/rJQ/Ns/+M+kCTv2bP/qbUbWJ0H89noAACAASURBVJnwgYLNRrnRqhrXDGlKuAnxy61fnIg+FZ1DgPNQalcrKvrJhx+otbOjGSQrqh0nAIa28BCShXfADg1aY901U6OR6OSkplJppuVypFoFCe5KjUbL1by7u69qrRlag03qzQNaA/5+PBi6Q3n26af61re+q9F4qsMHj0zLXefHxiXYOtJRQMXeKNGgf6PHrz/Q9fW18uWaDvZ21KwxuwYxDMAQMRmdGaDmfBG6D/ANVqV8DuCii4trnTx4oIMTmJHcHOPw9uA8Pf3UqWWPHr1mu3xAtODY5wwyBpci/CE8tdpmiW0Hb8DSqVo3V3fa3dv3qAIxixVljA0lffTtb+vs2YUKaVPJDNPjhu8lowZ08xAwBft0ueD7hA1fgGqsFUtmcqJ9idR6nMK54eH9ges5vhfkh4gTuFhSFUu+SlmHJw+sJfjjr35NOdZ/JLSzyYEy7lV+xsnJmL4Z1O/iaFPhrN21foNN2CZx4B/tckIKem+gChwJslJRD8M7mGL9Fps3ZjNGS1vm8Y/KZLzW7MRFoShU6lIxCrOnh0yi4FWni0TM884VZWvEKP2ZEW4IuXwIbp2s3KIHeBqjf8aHyVaT7qxtex+jslt8bwdj5U7bXwZAXc6Ede/zb31Hp9/8SFUCsvkc3gTCCOYBDEMk702cZBYO7pgL25E86wQ+gwXMXo1PFxwow5AGpLfeKMZb4ARxQJv1GnwP20o4O3it//rixctC8es//KdT4v/oKFjHmEsR1SDAIbdQDAvxMLnNcuuVzVp44GXV0U2Hi0xcJECWTamkxs6ODmDutdtKoKyGN0kkkpmaunAFXS6GWi77qlTmev/9B0o3QxIU7RKFEKdUKRp067R3HPSL7wEGtrV63d3E7d2dOQzXl5e6eXFln8lKuWrCDNyI/6e9N+u19M7SvJ49z3ufeT4xOMJ2eExnp7M7qyl6UFOJEAJRogSCrgYVUtPd0OoWN9zwCaCqgAYB6iskrkDiCjUFVUitIrOmzMpMO+1MO23HHHHmac/zgH7PerftQvANMlKWIx3nxNn73e+7/ms96xlouTd28VtA6wCfn1FkTYNh2zTnerWkk9MzG9tsbay7QLLXt7dGLueC0B+O1Gx2rBiFQ8JNWK3VXJHPz68s9b59+47GxLfRzc0w7E3p6OSZTk5e6N1vvOsTgAcu1npffWB2jEpWZXH9uQOxXqfzmuvxwyfePFBo2J4Ua3WPd5a2iwDmcz38/Kna16wRG1rMqoF0k3kBaGWZcuKfYQCLYgVdPVZ1rPy63Y67xQBowUxoa3vqdgnmqahYwAGM8a2iJsDobK5mt6dStaaNlTVtrq0lfhLIoyGj4YFJ0QntkJOxknApHk7ClGCB2tptxEHBGpbVIh3F3Iax3XbbB9Zava6L8zPfN0b3GUkGKJClfLngYgFbF5cGjxrZrKMhGa2gadNRxFYOngSdac7dBA/H0hXLQjIUo4nLeGgzovOIzQZjEnqn5TieJIxbJxUcBr7Sdowu/claFczCKW1hETkbjVVKZazoffTzj9U6OdEa+S3DidKTsQrhNBMeG8ax2Fgg9Mt5BKfLKyXxBYCDLnShO03oDWyRKLhsUpLDm7vB5jmJ/goOEd2LJwEeRbAhRJ5BkvunZ6dfFYr/7Nt/cwFNmQ8UeXewshN+euLIw01jwIa4L6O3UcXBJ8KpieobFdPUbjqRdGgA5rmstg731bhz6BPNUcWJkIgYPoArVqFQfBeLnvqDE+3tFXR4ixXfjR9UGHmFXEF7h3v++wnPDc/IiHY/Oj7Wi5fE3k3V6XSTbI5h2NUtZPCSOY6iUltBGkzLzcmIQS2tIy3yTN12S81WW4ev3FO5lNd8PFTz5somLOsbm97BN9ttz+J8nU1BChisxunDSm11fSP0EPmUXbhmZGJgLHJ5rHwho9u3D931oOeAMxERdyEGWoqZlu25D7TFTNfnJ+q2Wu4odnfpjEgck1Y2Nq2GhAYNv//09ETHL091eTrQqE/oUFW5FF4KweHnlmFE7HQHZgICXgKA0tmAfNtsB7tRdBhDPCvJg6j66+B0kMnKtsXK23Re3eHYSWPOFKnVdOfwlorY1dv8BP4HNyIbpbApWLqV+yx2Gx+cAz9+VsLGqnwwBKciiXvihLXm9bVu3brtggHICkErx83OSMSKnQ1IuehuoosjNS7VULGzGa2urJhEx9jFlsvjIUBo4szNuIVKk/cYXAywm5w7xyhoeWtDEkK4RyM6L280fH8hoEr8LukmPLPjVhajDM9EWNiFNsUDCwWTAnh8ppOXT/X0s0+1s7Ki3ETKsdmcji1V8PVJNjNBWQ/sz+xhC9TSmqQCkPQGhucwif5EC8T7NERpICKGIP63LBRoiygUgbOFeMzbOyfYzfXfHb/42ujx/t9YDIe9CMm1CGhJcePDTJhpydLIYSnL4NZk8+KLwuzqFxA1NyCmtGZZKvxMh6/eV+P2QbIZiRg+n1bOE4kWFbee6aylhS719tvbqlZhnY0Sn8ecg2whzTBzcnN3uh2dX1x4749lP1TscIMO7vx4ELtgXi/UYvjwbDdqqyGn5mbPOpcjUr+hONNZAf5t7R/GjT7HqfrS7kCAnhQB3h2dC6+Bm42bzIHHubwKyJMJ2KWdm42c1o1lXq/Ttrhrb3/LxYW2EWWob0YiAvIULjQEIc6zQM3SaFp3lIJHLhRnp5d66+131Cd/JZfRyvqab2ykyONBX63mtfrdobpt2jXEaVMN2tjNT7yWm/sByGtjY09lRjhcLUdDDZxhWjA9HrOdJ08/cw4nvAMe0HS6rk4TtiYkMNifY+dv3nR6akK4mi20vrGh7c0tn6RFxiG6xTmOTJFkZZNlVn/4QsQg8mXhMC7AvUN+JpuP+cReINwfeKji18H1plD4pJjPVUDjIql5fmZJO9cBTVFvPjPGZB/MdNoyd7pKLARzBdi4bFjiLqWjoOvg//H52ZWKjYXz/RIzXtOYgpfh0cFdHt0wJLhl8nmAhtFzxIaHtfjSCJdCCduS1eVsNHR3eP78hY5/8bnmk74KULKHI2WmUg1DJToJd+yoUnkGkzHGrllsS5Ihw1YNcY+7qNnWny4NXgp8nbSZm7EECJ3MkkjJvzFbYmHs6MZkvY3AkEaAIvNPz782evyn7/2qMQqAGBuaJkwxIxHJD/bsYo59JB4FIy2xpfdrptuIOS2i2RNLMU6NWlW3XnvVRCseINp/q6KtRmXsGMdKbDbWaHStbP5G731zT7nsSFvrEWbTqNZcieecjLOZTs9OdXF5GWw+b1hCwUfbNPQeOdZ5U/b/2N1XKQhIa6WtvTWvv0h+Yj6neJAzOui1dX1xYYJSfWNLvU5Lg27bYwMXmou6vburxuq6zs7OfFqMoX4jNqtWdXl97SKDWzWjEGMY1NxRn1WvVKsV1KiXjSjjYYAOByQc7US0veGraKMTt52xW4eRyLw66g/VbnZjx51NabyYaHtvx6HN/U5H3WbTWIBXdCmYmWxCFspMV9TutXRyeqLuYKZieVO7O/ctd+/220FVT0xdEegN+nztMxXKeb2GLmc4Un9Q0OXFjVLkW8zSGg05NeFSSC+OT0zcMuFLKR3uHzjtjZWnfRs8+9MGR5RhBEIl8Xne3Qe4hhYGnY/JdxMwo2t1O20d7O35BIfMhcQ6+D6AdwtzNSiiyNgBlhfoh1IpA7e8Nh4qisjqypoLBaOmPSW88gyXKXMk7F0aRrfeFhAikjz2XhsmeieITVaienxBSUt+J68l4U0AOOZCkg92YBFnQh4ErBfWgWfnev7wkS5eHGmdAOsZJMGp8hzK0LlTaYPxSVRJIpSgYEQSeoCWiXsWL8NJYUHl4DlYdjGxIg25uCUSieqC7pxOKDCacOKaheFIcEGSiEve939/8jWHq//41W9660HdRL/uD+pLqXmo8oCuPW441TkcjiOwJFlvecZduhtHi8nFHSC2WlvR1uGhavs7GoyIeeNEiVN1PkZByM0xNmgxn3VUqnb0K3/1vjbWC97H8wbLxbx6naZObpp6/vy5SmU2D5zyFXcmZHRurG+5krZ7JIWhfuTixANHMtfYIbtFqzk9JuQADwPuwZmAefj85NgjxurOnjcVi8nQJy4dwWhCQPC21jbIDmmFOUuh6NfAluPs8tIoO2MBEvTeYOAHkNzJeqVoF2oQbzoFigObG9+ECefEB5K9FcPwlt/ncNpijTcc6uLkTJfn1zq4fddkos6oo+pKTetr62pftzXs9ez/YMAf0HYq+2JOurTWA/XHAy0WdDyAwNvK55DXj9XrttVtd5RLZ3V9calOu+UOKyzwC/bVpPtx4R3xinGw4vUXvyQw2QiGtR23fDLCVIg+YETymBH+q8y+8QDGShFVpbuy8cgeG/Z0gLexWKh1c2XZvi0QoPMzpiYydroPKP35tHRxfORtCcXVGFk6p8FwonZ/6OaD0RXfj0K5phwbHoT0BQxw8fUI1S0HDL93kaBAM1JYDJD0CAn9PqDBZCOIQ1iISRKPluAUzVI8uNxPQUmnQBQzGQ1vbnT94qU3G5MOmaCkv7H+hniWcByw7lswZocVI+prM3cTfodXsonTfVDZUWYz1hi5jPWmRWnLIhHObZaWUxzo6owxRl1YOlyNFjjgBybsrHJvSOb6H85ffo1w9ca3uTKxkppDGcbUdRmSkrXIJdK+lm7Cia4+2dUG0y7x0FwmInFzQNFOSZXtTW3eOlB+bcUKRxR4BkiRkoPwk3uaFIrxGKPWlv7aX39Te3s1G9qMByM9f/pY43FX01TOdmi7+7t+oGvVmh49fKKzs0ttb++pPxqoCzA7jbRut/WMK0UEPjPVG+RvsnvG75C0LtZkAZzRup+fnujw1h2t7+7HOLSYWAlJMYMnguIU8JJOxuQm267P1R+NdHpxoa3tbZ+cJHyzrl3g98ANh6O2m4ZIrjZ70qg6PgABqHHjGkxKxEG06OPJQL3WjfrNprot/C7K2mFjkp6r2SO+b2LgdNhlK9D0Snh/b9sGL/0BDl0dTYds4bG5B49YVbdX1NFRT73eVJ1uy2MLsYV4oRK+hPDLVnERTa0Fa+9ckO84PdOLnDc2FDq7YSVekShK3WniEA6jk883kVdDBmO257MIa/vQE/D+WTPDIen2OiqWiRQIwxw+D5/cSUuMHodrSsdElCI3HQ/gMb4MideEregWgOgLdQdQwYMfRGEgsJqoA5sCJYUCjgTjaXQVYGdBVbfTlMHHEFVxnSOZLHFnsudSmA1z3egowuCJRp65f2y5N/jSbDBQ7/JaZ48fm2GZn8yUnc5tQcAKNc+mBiNlOhy7dmP4lHKny3vk/pgmJs5RCMKzlj+zHy2u40k3Sg2Ijj4BjukmAJITw2zeENuWkJKHBJ1ObkJeSmKu61iPZDr4b4+/Zq77j+++u+AH0h7Ci+AmC6ZeRK0HnRhkHlFTbDtsOZ9c0AhlBSCKimShDu8DG/B8RqW1hu6+fl+jEinnVGEsyRO56wh8Am8C1INdbx6Yrb79V+6rVGlr0D/TqNPTBHR92NJsntfG/p7efv8bVjCO+yN9+KOfajpdaH1nX81eV4MRZKuxysWSR4NcuWAhWCkPqZxpc6qauRfhegwVmKzNdqel6+aV7r/6QLl8RaUyACBRASNvAwD8lgpIgoMhU5ELgnclo9np2YXW1rdUQk/ACewKPneY8aDXtbkp8zIFxqpHrinHPzaCuYx/zvHRSxeSu/fuGpi9vDjV9empSpyqU9LASi4U5Ki2Ok1neu7t73mOpxtAZLe3s+cbB7dtxgbaeZLoF9OsmtcpXbcL6g25JpyujH1jda7bPrkApQusPSn8eC+Uispgs2bBUUqzycx6mtFwHA7UWXJVVv1eKS4Y6TJOUiBHg2jPHY9ITF9yMy9tsOPwiX6uP+gbX+IALSbhSBQcr2cx5RkNNRr17LZtijQ8PkbN0VBXF2fGWsJsNx1u2Zmcuv2B2u2WOxZYtGtrdFHBI6GzWabRh7lMYiyTBFzZt4L5mDvdvhFzRxouCXEmkOH0xWEU04h/kbMy5atTcxW7I3cOLz79TOObG2UN2hNu3fM1aQ864YzFiEAKW5qRgzE4Nhe8xuB9JYGoDg5CPhG6rPCOIW5xuRQNNjUv24dYEiblh97jWhzMdNnTcXwvrE42t6M5CmVG7Mieie2J9N+8+Jpd/z+6846ff7OkoE3byJO5LLmZOfm8/lyqSLmGULDD0AsQyCCn80yortGBoPEYphfavL2v3Tu3NUWrYIQ4thhLERg9MtTkKX4DpIkJF+yRpvMj/a2/+S2dPj/S2YuXmk1Y0Y30ze/8Zd198zU11tYcK/jjH3xgAhAORc0exjeMNDOVsaznfeVSyhXTqpaZ29E4XGtn/8DZFuzUh92Omtf4VPZUa9S0RWcymKjegIgUrFG8KqnA/T78iTjp1tc3dHRyrJW1Vccanp5fuuPYP7jlB4eiSHfGdqHf63j/H0KzSrK+Cku0Qi0yII6PjjTs93Tn9i3VV2oajkbqE4TUaRvhx3ru5cmZ7j14oMbaqlmxnAZ8LoB+ZJ1OhiMHGeHniJIWGTyY0tbahvrdiR4/ulAmv690blOzRaSadVtXujg58chEZ1iAlMTNj1iKyEA7sQeIxljhkWE6V8FErfj8wwWb04p0MDoxHJ/hcYDBcB/RSbGGjTWjsXgLlmIksXuahUw8AKDuuKWx4w88AKxiMsUukLGBVHns6jMeR7m2PboRMJG8PbJils/kdQ11fjxwoSgUIM6tqFJrmE9jPQbdT9Ixh2VEsGQRkZnd6DY6Uu+pTl+maHnvCT07oiS9fuSJhG496LlgF3sjffrRR6oy3lAIhz0N+p24TgD3tpGEdk1UxkJlwHCeJSOTtogzxmCbSicvsyaNboHDbWntYHA1QbTQZtG1UwSXdpbhc8vQEOxMOlz4MBa05cDDwmCYz4YD14dnstr9r55+9tXo8Y/ufGNBt0A3EV2F457C898rJl58VDbH3KPyM1PT7ithIc7slAic3JzwtfmsDXQPXn1Fje1NpSvliGnjH9ZFuCYBsjDysO91GnYw8iazC1VrHf1bv/FdffzjD3RxdKTpiADcmR68967uv/OmyrWapdA/+sFPTAC6gUGVzapRr/vv9weADLxWVLGEqxQf/EzPnz3Srbv3fPFB+2H5lQoZ32xsEnb2D6OYpSbOCAlTm5Kurm68loVgxaZldW1Vjx4/0Z27d429XFwjwFrR7dt3bV/PqYrRC2vPTrtpq/ztzQ1tb22FbSDbgVpZV+2mLi4vTEy6fXhg4xsISBRjOoFiLqNBq6MPPvhQ61u7uvva6yayOZIQlh85I5zOEJeGQ4OenMLJ0OosikqRbI+5To47Or+mla5rOkP6nrE36WTUS5Kyc46GzPhUzmoOnpToQLy+NfUexmGArz7hMjA1c8oU6SVDMs3xO0OLsgC14DpgAkPxwzSHjURQp03Z5uTjoU3uAQoCBkLGwjixceYeDewzQoZJzK1zh07dXF+a2t9uNa2hQa2bzjI6gaNkbMJ807z2Q5fPY1bUUH1lXTnbGkY6eKwFI6Uiugs6g1CnumV3vgbjaoTxQeQzIczM5KA+z0ZTE6XS3YGGF5e6fPFSqS55NUQ2kN0a2iaKKIWLDprv4/1DRy+z9aIwA9K6QCSAL3oVg90I3kJfwvU1gc0OWNT0cKMz3kbx4mHH0s6jSUwFjGbG3GxXmUQwGOwMwNwxBf77g2W6FCX+k+dffFUo/uGtd+y1wRxraWpieME3jadkJHASxwukenmNlXhpepYLu+4wvwhud8yuuYyuhn29+f57Kq02lOUkpaPgSxLDBVB2nKgAM22PZrUmSdjn2t6Z69/+jV/TD7//Jzo/OtZ80nPy+N03X9f9d95SfXVdz56+1Ecffqo0iHal7o0FwiS32rO5CmWCaZjXOJlmdqO+ubowAEmhYF7jQZxOBjq/PNf69pZ29g40nSx0dX2qtfWGM0kH/bFevDzS/Xuv6OT02B/0ysqKu65qva6j41ODnfA1qjW8KWgRcTyG9Rbhve3rGxXzOW1vb9vNur7S0PH5qc6uLrS6sartzU2zEHnoWWWyBi5g5KqFzo5P9Ozpc925/8BWb/ZWgD1Hy4g8HMNVWv9UWkMTlLqePxmR5oucNjfWVcwV9Pz5ufrjgp4+b2s2L2s25e/HmDVmWxPnQPEX0JvZImQ1QwCW5GlYHp14QMQqMTgJcEmyifKU3BBIXOP+WNViRUUCk3lPc0RfkUVrb1AwHGsnqO+slBEIDpzAbj9MPCKs68H9fKB2p5loZ2KbAILSvL7ydoTqxufhjFZb6+dULlU1GPXV6tzopnVl5iucEMKgvBb/EkROrBSs8IxxKDrfpHpYa7hwocDmkHUVdAJEayhZc8gaRhNNblpqvjxW7+xSWYxwMePB6i+f1piNHqxjH4rwG/DgiGT5EoA4okDMQxNiWrho0dXHFjFyaUPUxvVHwh/eoYlPZ5hYJdKL2J6FGjTUq4Rq8YzZ+mERyWQ+6NPRIEAD5xef24huI/n1Xz/7/OuF4u2FtfsAiugsEpedSFUOsY4lxnyQ8NiNqAbHHWGURTTJfjbs/tHd5EzdHufTuvPGA1vQsbZyq+IQW/QdAWRORlF5XWX5b7OxhqNTvfp6Vf/SX/+WfvC9P1bz/EKaDbS21dDW7X3dfesN5StV/fhHH+rZk2NtbB9o9869INpA7R0M3eJjeArFnJkRCjg3F2vEL1Ony2Wndnda1xZu7d2+/bVNxMy5pvxCMUplJjfk8eMv7F1xeHigYgmXq4mePHvuonH33n23fp4rk1Bji3D4GKcwT4eq12rmEsC/6A0HKtUrKpYx6OVrbMgWLSEBP8nJ+fzpU51dXOngzquml0NNjjUdp9tIgz4RcyS2QYvnRiRCoBXs2MVC2+vr6rTaEurRfEOfPzxTswnJraBRf+SV3NLLkQedgGc4BzNuTgOvYB0AYxGS6xQuA2K4O+cN+GWKnNLhQE2+aWqK6zYoftw/zPm4dQOSmu5vNWdEEfrgwSwFUC8XeJiJaA4JBuRl7FiY6wFGwhtk3r44Pw2x02LmtDe+FsYrrwEXcz73yWyop88eGzBm1FxZ37G7GbyCRHWdnMbxdNh7BcxliaFk0JC4pQ67RrpFNliMWEQ09kbqnV6qd36hSQ9QOFYHkPVs34DRIN6ukzgQ4VBMRmBxM+Me+InyWsCwjF0Z64ngawhoDney8U2oWA0IGCoMabmNoxKilAFZM2+T9a7l4mlnq4SOiy0ILw87PlLWoDHQIIQgzOMymhpn4kq/8+hr2aN/b/+NhQ11Td0Kwkjw8oNpyA8eIXjiO0GXnc4E8k9VjDyAaPW+onLMcUOGKFLK6967b6m8ElRjtze21uGBHhpIA0iEuRijR2jyJ+Nzfev9Pb3z4FA//eGP1bq41KB9rdsPbmn37i2tHeyoUK3pww8+1vOnJ3r9zW+o2Fgz83A8mmjU76leS9y1sXwDtDGBaqHW5bnnV07+WqXiUwxyT2/Y1/bhrQC7cjnd3Fz6RGjUV7wvbzRW/d5Pz461vbWaxNWnLQZ79vxI1XpDewe3gmxlsRIrylDr8e88XUbCSOy0237I1re3lUbwk+ghEoV0iHJSC1XhBywWev7smZqdnta3D1VZWQu5tENsgvtiPgrXECHZBJpv1uY21jlUsr4Zj5691N7BbSe7Yw0olZVWSYsxGAdcCTQ2GXs8TIZoWwa6anWM/ZSquHCTgVo0sYoHjo6Tn9vv9+wuNphww+bU6QBMz7WYzFXKllUkonCWc2QfNz80QLQUVgkA5jHacNdhxz8gb5WmKcRZyyAdqMhoHtiicBixFYD/AfjrgyuV0spqI0nwqrpbtMaCB2E+1nXzwlwPMkPpPqs1wonKmozwRYk719oOA4Qh7gyGIoY70/CtYFCYxIMOr2Xa7+j65bHmrZ7651eq5wrxOfBA2iiGbpICF4HLkzHrXYSKYc7D6EHLXymUvJrGrZ6CwbYwWAGhNOWZ4WGHIeo1aBJZasMby/XDCmC5HQrJfXQVtrvDss84UWSaLkO8jK14CCAHNykc1pAEiMz997sPv1Yo/sO9N82jgJ1lMJOqB4iCmCsJUCUJGyCHi2BlacKqM4MLmIpTJzlJWeewnhpCK15t6LVvfkMpkq6cdZDMP9BaR4Nw4HboDy1ykJp4LYPBib7xjR39yvsP9OM//oFuTs417rf02nuvav1wR/WdTRu6/skf/5m67aHu3n+gAui7UHNiMNvWSr0ayVGkSVn/vzBWADi42lhVDVArk3ZQULN57bDa26/e12Ay0frqqjuHcqVksg6YBV6SnGqsFOu1vPJ+Tyl9/vkTJ5XdeeW+iytFhpaSh8OrV6p9UihMR5+DFZxof+9A1ZW6eqNBqBvNzkl28dCEYV5iSjzo6+Wz5xpOZlrZ2lcO2rkZhVxP3jHkm6lGvb75HpCcAMDgHcBILK7kTUC7Or82BwSONoJmGJbFQsMz8s3VqcrOMK0ZdG03O3r69KVFVNuHh048Pz458kYoFLLhZTCAu1FgGyTxzE2nUL1nevnyVIPuUFnlVUzXVcrU7SrFNo1tiWOfvNWjc4KpG2s8b8QMaMcBZCoxaPxiomIxpynmvyha7RJOoXgRagoYmCt1g5aAplCw+TkckqzGXxw983098uiT0c7OvjthuDyhkg4KNMWb/w8Xwka/JiwlFpFgCoOBulc3GkIGu7owhoGCFUMdaOtgYD5j6QZs+0doEpof8AHwt4U5Ixw8gJl0T3QSjIWM437PTh2Du4+2amk/EIlkYasX+EkI7XiZocJdFgr/abIICTo3938EaLMxMUxgY2U2JGO7gVGk+SbjkYHT+gf99hcffzV6/P39txZ8IWYazIeeV1LhaM0lhJZM075MOHehSF6kP+iEI84O2K+cy87uijjONAAAIABJREFUN5dTaWtd+6/fV7oEzsFMHWpKqq2FaKjWzN0ItBzwlDao3X6m9791qG+9/Yq+/wd/qPlgrGolp+pOVVu3dlRarau60tAPf/gTjYcL3Xv9LaWLVVOJuRnQkNQqJZvKzNNROW+ub4xGl7OIqPJaW1t3u0+hIH2sttLQ1sGB+iNOr5z/G0YzJHZxOoEIg1bjkZnLTr2OOz4919Hxuda3drSzs+dVaHxkdE204fBGaFlBt9kaRCzA2empOxRk68Z9MhCtePhI/OIhQsyWU40ZcjLR48dP7KGwuX9b/cnC7aipvNxIeCwCSY1H1qpg7us0qdHEp2Zju+FE9m6bwKC5vTvIXjU9Ks2GY6rT48fa3d21+Q0PyPHLYx0fn2n/zj1VV9Z0fs52Z021esOnGx2EPTJoUcEo0IL0ESDlVSys6ouHzyxO63cmWivvKJeqqmBj3lBmojdxcJ6n0SgUpjh5NYenCP4ryKqJD4jtjD1LPN8TLZCx0e7p8ZGVj7VaTZVqyephksSJTGQp5xM1I/X6bXW6bbXaHf98X/vGqtvsCLtJvjaRIYwwQwD44y/hHwKWWy3NOn2N2x2V2dhgG9jv+edT5HCTp1g4vxzA1iMISeSMVOATbPJm6if2ASHWIlGN0SzrjYeTzLyNsJ+2px0vEYQgEhp6LBa4Dh49bB9o0/+E+h8hUkk9ieKRrK45gL2ad1wkHQQHf/iVLl3N+fkBzYSNze988bWO4h/uvbFgXmLVtoC8wQ1rhV+wLZmXwsU/yQBISKXMm55lkjYnEIiwNMcBaZhKqbG/q1tvvaGpT1IKRVBFIXaxLsLdijl7NOiFgAsFXmai69ZD/avf/aYOVqv63u/9337zqxt11Q/r2jnYBM/TytqK/uQHH2iRrerOvbcsUgKAo3W6ub5WsVhUuYZidGaRUbfTV6OxpkYpbZMZHn68HTvNc52cPNP69qZWt3Y1mrPyy9iVituW9h3pNbJ2qx8XKdWrKd98j588s9R7fWvLqk5ATzoqTqWssk79LhfKal433aLfOtgPFy1OldnCUW80cvA9UD+O+NDoFKjuKalcmGg6nOuzzx56a7C6vWP8BxYhFSlWa3w2AFuhvry6ONfF2aVq5Zo2NjZVqZWUZaWYzujho8e6c/demMsuUnaUsn07cYCcauSDDns6Pj5y17J/cFczHLOGHa8UuVlD88DGJRiMDgQGRE3WhHBIcAJvXo/0ycfPdHM+1NrKriqVcBWbsTLNFSOCculGlRjXOpYgsVJMqAnutJzdgYbBoHdgQMz515eX5qjUGzWnvQGqcnNgsGPvDB/BU03MX+jr+fMXms1SWt/YUqPRcKGjM3LIMClcxjsWmoAnDIfKopztDTVptjW4aTnFvsQ6OMOBB59k6E4OEyaPFawfYdKirxjxOvlsppEV6qBh0vDQNCGSC0ElHSBGRhQKk50SY146CHQz3sQ4DxeDIX424wEAOUZBI4u6ggif6GfcmCbGND7Rk9gMd14IzdyDuohwcLjLd+paeN568Zqwrn/nF598raPYfNVgJuisI/48t8Rfar+C5LuNjloml+zuXSgSg1ErPINwznwzT+fUHA61fe+u7rz9pmasa6YRT+gbk/XfeOBOgvaZMYRCYVJPeqxW57H+/b/9XaX6LX30px/5Qdva21B5r6rbr+xLqYlWVlf0k48+Ub6yps3dOxpOwk2Ih6zVbLvNra9UHRTc7txof/92tF3zvjrtroGyeqWs6birs9OX3ng0NrZseAL5hxuWgmP+iNJaWV31iYqVWibV1/HxCz9oh3fu+iGEO0H1JguDjiWyWafOEh0Pxi4S9VrF4CnUXeIFkQzXKtjs97wqZWY1ldgY1VyVPDkeM33ys1+oVF1RfWPTD7kLBUYvJg9TzAoaDDruSE6OXqrdbKlULGt3e0/5UtYbFK7u5w8fGXB1TIDVvsGo5dR0IppzVvo6Oz/1BqlaW9cYhuU8THnYZoVICZCNGxtSWaRfLThP3MozDzOv53R23NanHz/WoMc1wS9kVekcatSaSvmSTy1LrxOFJK280fjk13L2Dik+IqZhAualPYaA9XQ7LdXq1ej0IHfli3buQsfD99lbAzxgNtYXDx+qPxib70JWLPcbACmYAeConao5yHigB1jQ9XXx8tihRAVS8BZsHDIql+FrjDVg3MN5C75KQqnmpTsacxrtvl3tZ7EBGUEGtHCRLoBuhg1RUMpL8C0SN2yf/PbNiPcNJd/J9c4ygf8RDN6lBslK7uSaWasB/8Q6raA/GjIJwCDEc8m4FvoogsmTNTHg65dWhQv97mdfBzM370fuLZ0ywIspzSFYQi+x1NVD8DGJw0q94EMsdR+B7C/VrBnTfkfptA7feE1bd+9onLD+ApHn5md3j7SdShyuy3bUm8IjHKhU6es/+Dv/ip787EM9/OiR13zbdBJbFe3tbWh1reL26Mcffqx8ZVUHdx+oP4abkDOZBPoyhQKtBD6bm1uh+uTiZea06G31u13P98izudkO795RnqwObgr27B6/Rj6laePprOxfUGBDMVQfVuTBQeSC8MGw4vNrCCo2pbnX7dlDcn11w9b/q426+r12BN7gfky7qoW1K6Va2eayLhQUAchFqaH63ZGePnmhcnVV9fUNzRLeASeyT5cJm6KJHcO/+PxTF51GreEbt1qtqVQhViBump9/+gsTwki8cjQAJB9uQBYddBdTUtqvDZCtrq1piI7OQb1BNkPMFvF8OIwXwgCGwcd6BPxO6UwRNJXtz9lrQ3Dr6+mjl7o4H2g+L6tW31E2W1fW62P+Arw/4QmEzmEZwRfO73G6LQuFqdFsWCBjwU9ptdVut120irA2UdKWiWrEzMgGch5l0a4ATj59+kQXV1eq1Oo2R16p171Odv76hDDmhQY8+O2us1Mxf6bLKaJTcb5nYq9vzQ5xmFMNul0LGwHizW1IRgJOXE59bxsSjpD5MbCQ+czs1oaxMBGSeeW9OAhyG9cUnA9QmsUBq12PHdaDLdzBcO9QKL4kaCWlYmmEHWFViV+mQc/ghCzTzZaHfKy8k2tt1nUIPuni/vNPPvqqo/h7W6+5owCbgFDllYlXYPDqI/jHXQnqviQ92nZ97Llt4BGqM2bWkJqnlCqUdNZu6y/9tV/V2sGBBrDCFpEMRpVl5KCj8AWEgALQY7Q1o96opZW1mX7rN/9lffrnf6qPf/RzNerramxUVdiua5dCsVq1u9Sf/+hDbe7e0urOgcZGeykUtM+jSB2fjVUq59yaBpkkrXox4yCc07MTPmlVCljR9XSHk7ZYUHcEsJq2T6a1CSke+JjvL69v/HCtr1Zt0091Zs1J682HEInZ4XB8c0OU30T1akMlIuq8Cssqn0s7fXowHuuGm3EAGp/T5s6Wxl6HlZIw2ZRKuZlOj8718sWJ1jZ2la/WbKhriTseEPhfptJqt2/0ySc/8+nx4PVXw690EhwOZReWaVcrNTt9MZuG9XycQUHB5+vn9n4AHed6YdmOxsCu2xiyKO24QJy1aJnLJbCGGDV5qFFW9mnFx+MkXJlw4oq6bbZKHT15fKmjY07/A+Wza8qqFKpRckkwX3b4TxRZRtrQviSmK/ZDTU5hbmO7hqGRmDqHhIfPBi8JUZD1JwpaW9UDowDaYWBweaWjly+sM9nf24trmMuL0t+/bio9nOrlk2cqLdL2IOGBZGMWFnQJnmF0Jza78GOIm+TU9OtjLWqHLjAXrluCJeABOkJhywgSiXJLzI97wcUCpzYAR0Y5S/LZOhI9CXCeGO4kcRgYLIPD0Y1Y8JV0YWEaFYd4uOfzaAIMJwCnR7iw9Au4MjoUxi+TKOlwOFQM4i7025/+9KtC8Xc3X4u0dZBe8gshIFmqHH5/loP7pIB26yVR8sPjw6TFtpEIlvO479CKZvIaLKQH739Ljd3wyQQk876XzEkeYhOtsOoHBaaljOIznnV163ZVv/Y33tLHf/bHOnp0otXVTeXKaZUP1vXgjXuqlvM6Pz/TF4+eaWVjT7WNLY28o+eUpQ0f6tJqzpzWNlYSGJeNRFE4eZIIdtO80OXZiY1zeIh2D2+p2e/Ztq9QrHpuRMgV7DZ8EwGOOP3Z10c6mOPqKAxYlZFTmc2o0+no+OjY3cv66low45xFmVIZmrFvXObirDuW1s21W9CVDdryjLcPRtxpOTXR44fP1O+NVGusq8jog9lN4ksAgHxxcaGf//xnWl1t6I0Hr/nmDtOUCMiFR0KRrFbrkUXBanGEdwedXAiiej2Ib1NHD1YrJSkzjwLoBG5AavQbZtxFBseMEKFy3MjuMrg+09C1jMa+ViWuYZE09rAq/ORnj/TyuKnZvKphL6NaeUNFFLzgSpZ5s5oNJ3Gb2BBzZ9pybEc8ytF5msuT8EXYOEyiCNi+jf95lRkZqpHiBiAYyP7N1Y1Ojo9M+66USnbkInvh/NkLpUdTZcYz6qq1NVFFg0/orUGyho0k9WD+Ojs3icU0OJm4i/PM2EohWbECOsMiDUOiAB4j/HvuaAO2H2Xo8jzgFoblktEQhTLMV7rCoCDwDIGNWMpupmWYM3ksWC4Tgqr55YrUh/nSVNdWfuGIzj3I9caz1X9O4Xc6WpCufufrheK31u99pfWgpcpD8Qw7POZNbnJaKrc9tFueKYO9Fk0S1SfCg3iTDjbLFVRYWdXeq6+qvLGuEWSgBIyiXaNIkN3AScW/w4IvpMqjaVdvv7OnX/nWHf3k+3+ol49OzE8oVHMq7Db03jff0Xw61KMvHuqzL57oldfeUn1jxz+DGXo2njupi18ra4BcRPQB+LA2JE0bBujQatTzkyN1E4n67v6hTq7Otbq9bcNZwNCl16PDbyDskCoVQL3dpDq9jjM1Kg4AYq3bcwBQo1Y3uAn5q1wsW6INq49kLCek+8OFMJXSoNeJEzGfVqFStCMTrTXhSFenR7rCB2KeUbWxrvIqxSQ0DXR5N9dNS9zZzlQqZa9jea90d2gsopWFm8KpwroWeXjQe4NgF+7N19fIzHOqVqqmqLP9srWANRmxtTGB2WLMmLvZkDhpCg4AFvjZrPUp4EQAvk02DOmMx598NqdffP5IqUxZpeKmzs/66rfxS80olyP2IKd8rpQoItnmZLxJ4ehzsTO0hT4ITCtIQ3RMjGfOn0lcpTDZZcbO5cqazqKhhhyHARLjXPumpbOzU39OHBBgDhqMJOz0kNMTl0hcoR+USD8312N5YCQ8GCd/UQwYOWy0EwlnwSkMpzcOFQ5QSFqMLRQnYyEuEglZint0pebRzrXI7MtY70In4NBeEt18OJAxYmYsam+6dEaEeBZNpUisFZcdhjEaGyGF14Z51wlgC4AbjmMxQPq/J3qu5Rbkv/j5T77qKH6zfsu869CcRBhNyGyZW8MWyzJeYPgs0OOSDRaWea69C7wsALrgUDDBp1Ra29Ddt95UaX3DiU3YmvGhssabYNEPwGNWJqDMKMCkTEad/pX+hV99Q++/u6/v/5+/p9ZFV/uHt1VeLWlUTuvb77/nTcnPPvpYz56f6tbd17Wyvace9nPZnJ4/eWZePy9sfWPFN4oVeWnUonllXdTG6vUuPQKdPD9WPlvW1t6+g2w3d3cM4PEhcErZ/zMxpOUvxfKdU+3y+lLNVlO5Qk6N1YY/uFbrxpTvlRo2frEoNWGGwFu4Ej7QE5kt8yIIforcz0uvqir1sjY2N42fNC+u7HyUEV1DU6vr2yqTL2LWniwiA4vZ290zC5UxiQ+YB92kuOU2KhOZIybRmBadUalI4A6rXLgrtMEGqIynoLNYpFEQzJUi/8KGrFMXLzMlKT1IqCFtMkO76+Dm4eZPKV8se/3a64cgzp4MmbSePnuuV+6/oWyuoX53ruePsezDExWPjKrB7lIC2IUvR9bYFBZ17Pd9CkPxNkAYSlanq9vbA+MY9BRJWDZjxyIdWwHLvafuFM6OjnXTbdmmpIzYCiLhYKzUGF/S8NSmyBLkbFtCUyDDvSpMpukaIpqCjoGOInACRo2kYDlagzEk1pi2KIAO0O+G1yWZNhQp3msm5TU+OAocGz6jCBZn5KWjZ1XMtQDDiSoVfhR0JfjYhoBsaccXKm+4KF+NIyauJSPHctuRNB4R2JwEGDGOWaSH3oTpYbHQXygUf6dxa7E0oeEFOyYdO/M0Jp5RKJw1QYmgOttPgE6MmyZJYHWgDRUv75BYIDo6ine+8x2NmIF4j44EmBnIpMrykMJhsLIwIdxQnUaTpv71f+2vqpTt6o/+4Pe1Ul33ajJfy6qws6K333zgU/inH3yos/Mb3X/jXY8eXfbq5xdmkd6//6qev3yh9fWGvQsiOpIHNaesrcv7Gg2b9ps4fn6s+TyrvcPbqqyQbJ2ztyLvJwY5iDF8cEnQDIDWbKaepdFjDUboE/izqdmg9l3EFDoNms6HGRgA3AxnoLAkzPHfUsYsnOaNei81814eXAUkfQWz2saKXbcvzm+0s3dbhWpVo+lU55eX6vf6tv1nBcrvIycjjHEoFJwmNqkNl9KEmhtcF8Yguoabmyu3tSSr2wLA/0NaHaC21ZEwAemCFoB5eY9EFHrrGLKYvyTp3zwUJkcloU8Y9fZCyMe24fDWod9Dv89qMedu4vykpaOXV5pM6GJx2I5Chqw/NIcQgzg5U44S4KQn0gGvi/BtiG7XwwZdFm9ugrSf9SENCiSoqRXC7etrDdlSwGbF/gBJ/XSh3uWVKlk6NDpawGhDiSF0XCZthW7T62CKE8AHJLvA5wL4c2BWYgVpz1QzS8Mvldfd7/WCjZx4Q9Ch2pUqiTUF7KYgkLcCWcw/35oXHt5lAFFsMe2jCZfCWALbyOgKeOWRCWNQxQUDOIAuMCjhQTDjc4vDLxYXpu8ngCbjRXQU/69C8ZsrB4uQ1ybhxFbagWjHzeW2hG/DcisFFhGGLbRHYRNI27Tc46aVKhTUncx0+NoD7aB9yHHZYYeHFf1sNLCJL6pRigXgmau+XyBrnxP95r/zXXWvz/TDP/ozra9tKlfJqdgoaPPeXVujDdsd/fSnP9VNq6d7b7ytbKmis4tLM842NnYNynC6Z3MpOxXj3B303CB85VIzTXpNjYddnZycGiDcv3VHK6trPkHlAGEuVWRC8o9ncU5d9u5oCrxyXOjF0XNfZBBttisAU4CpNh2awXMIai4ntVW6Fv6g6GNHjn4B8HOgdq+ts/MzdwJ725taq4Zc/MmTl2pe9rS3f9ut5+nluSq1mqr1FWeEWCXoiMfExg3nLQJv6AnoBLK21A3XIrMhAUELdpBCvo3ilULhWZUtDK02W5HEztA3NjjHHEo26DyK02AZWvuTSXnscTfYG2k4xeeAFLSwvr9udXR6eaN79++GWGy0UCFb0XyW13Aw1dVNWyenFzo/vVK/tVCtXFeeNDJl7H3pkc8rBohPjMQ0pzGX4yuZSxs2NMcBc58crNP+QDeX1xr3+k4UcxSEDXLn6mYWypZLqpDEPl2ofX7hGADb9cEnIKzacoNoyy3SpqtkrDHIHz6UNtdNFNSR7eGFc3imOYQnVpbuNGZTu5tz6NDxGYCki/d1Thsg5p7yIUPuqUlRjh8OUdhSCm9bvkArl+NW5IgyHga9IFbKYakYOpCQ6rv3QMKfjBuBfyYO49mEFZooVJcu/L/96Y+/NnqsHPhbIG7wtrgQJg0lFFvaSyoXphxIr/1CzRqD5RXsw2CIRqgPhJf2cKI3vvW+Vg8OzKEw3DSZWosAk42RA9dtNh60ZQ6KcTITORkn+k/+8b+nhz//UD/4oz/T/u6Byitl5as53Xn3bbdo415PP/3px2r1BsYo+vDnyd7c2LbSjpu802l5318jwdwknCQ/lfmTqEBN1Gs39fzlS61tbKu+uqbGyopxltEsuqZ8nhOTFjA8Q/kMXDAABysVffKLT1Qoga7PTZpil8+NQmsf+SY5USWDxRgngccg9vHeWDAiTNXvtyxK6/WJTZhorVbRrf1dDbojff7ZE03GadXrq8YjUF7fvXfPvgq0iybNuMWLf8JKb2a+RrhNjwJFN015GXU3tXMXQBqrYMBbXj/+DY16IwGsl/4j3JzBfzFDAvcz54ZGHqdDl7HJ7/fI8LOWgq4UFB+i7cnFla5bXTVWqsZS0sDJE14LIc0Fi+rIQG01uzp90VTnBl4CYi58REqWoHscsLcS5DxYkySsT5QC7+oONG33lGFr0+7pptNSsUJMgaVLynNaMoIg4oIDUs0rXSlqi+t5fKZpj9hCRkKOBbAs2UbfD1YS7OPGMukabG3PNhA8IMuoELTv0FUkB2aCQ9AtLl2xoeJTuCHbeVwxAIvaFewqTH5DjJVoougOZjB1gwdj/5do5YPPZKA6Ma9ZYjnJv1mdu+uwaCw6RStJ6X6SpD+L+gBWwUsyCWWeZ8fFIn79hULxG5WthWcwOwfFytMX6UvSRvwQikQ6FwEhwaFAoBz8Cc/DvBgQ20JJSMjuvf2OqngvYA5DmwQPI5nZKBTMm1C4GUM84/miDpXLd/R3f+vX9Ye//3tqXd5oZ3dPmUJahXpeD779nlKzhYbdgX784w+sblzb3dVwMtfG9m6QfeyREKMAD4zbfBehOFVpo8uFjLrXF3r5/Im6g4Fuv3LfYxNmNPbYSBV82nMK5QrMbGFfbh4GWonxzAa7jB93793xSdRqt9xV1GpVr/mCYcCYEq1+IU9bGGSssDdLeU06GXXN9YCth5/CqN91zNyt3R0VsmX97ONfSKmiqel8DndeecV0aAg5vf7QuAwnjum/rBhzWMlDfw5j1XQasVfgCGgMQLiZbzF+CegF4BPEfa42TlyO1EsowUkobwTSZyyqi1xZ9D0xN8cWLFyo+PwXKbZfWZXLJbU7PT1+fqQViGzgHvO5KqWaDZPZmEeWKTdsdAnd5lA3F02vg6+u2w7xochzf+HOzbxfyOZVzJY0ag11+exM549OtN/YsZKTO3KQHkcQsUG2uYuE2Qm5tK0S8xt13XrtFY3afd0cX2jS7Zvd6ndimwV2JkvxVDiFm0ZtrMotdIw06FJMWgsik7uPpKuIrjEiGBi9+DxQDgNuciAD6Ds6iMOoECY6JlkxHieOcW4MiBkEg7HXaBDkYrxZ4iHx3CwdqXyA29sjkYrbBPMrgVhCXPHfw1oZohd0Bpy8o0GA5PXV9/+Xn3/4VUdBoaBNCcVZ7FXDiTgMadzKsGLCqRfqqk/XIGwvK5dBuSy6ipxmmZyGqbTeev995esNpcnZNHIdNFc+bB4EugnuFlalFAva8m73Qu++e6h/89f/lv7n/+l/VA179WxBhXpO63uruvP6fc+nCJx+9KMPnS1ZbDQcF0jBxcUoLPzokMZu9yDWOKJvMlWlWpPmIzWvzvXoFz93XCDElrv3X1OnP/DX5rJFzVI8zIiYYpYHX+gjCS9VLLY6OT5zANDbb78VUuYESLvC66LIWjVtX0aDh8TJQdrhw07xdxEuQ54lK7MrXV2c6NbhrrkLPNjDXkfjQVu1UlG18qo+/OBnNgIm7Ysb9ZVX7zs6ALALgxV0NT61QjiRZEuCKSSG6fOuA4rAaAhHuji/1EqjrkqFrUwUkcjGDANlhHlG7gEhTdTi8IhC4eAcF6BYRzLr8vWMMJgDzVOQ3Lj5Fqa+P3t5pFZ/qN3Du7ZYRIfCFgh6Of1WxD+EPqHX6xujAPl68eJER8cX2jk4sMCOBwtGJLg9WMKg3dfwZqjr501dPLpUZV5WYZLSYjzVID30uGIdxHj8ZahxtpDVcDpSbRdOzpquzy41avW97bBRrVnHXEIL4b/0duB9Apx6jPP6cHlCL817Qkzm9+M4wQheXupX2EJBN+f74VrY+MnRkXSTEWfIL1/PhE3JStk2lPOJR1R3bflCbCOTNW1glBEqHibNySZyudqNkhYiMnciEYdIR0GItlfO8cdi3WNhHKvw+J3//duf/vlfLBQGXpJMSHsNJG0sLZYR0ywPDCtSBFb8PmfWZoVEb59ewUefQftGM1As691v/xWlikUtADO5gPMQzwBmoqijWIRghkLBPniqq6vn+rXv/mV96717+v1/9r+pUQpF4CQ70d03bml9a13zSVqXZ0395MOPVKxXVd1YsyhLIMXeP8eJxxrSrlWZlD0ggt2X1uNHn+nm8lQrVXb8EKZmeuXV19XqYFOGY/OaMngrIk2nd01FV8J1ubpp6sXzF441vHv3FX+AnEIoPVkVtttN03Q5dRuNujMnY3Zc2Emck9wwXCqr0/Nrz6v7OxtqNGr+M34mblOD9o3SdB+Lkj5/+EQFx/hVNEIA1ag7X4Si6ExMCrRvkmV3QCsLIBigVCrV94febvd1fHKqDX9v3rgSHCV8NWFccqPZ3yAxWQvxX7KPJ2AnjzM0JjIAdYjOxsZIjG+RGzLqexyaM08nrMoXJyfGezb3bnl1ao3LmG4m5/hB1K3LQsHqkNiEbCqrTz/9Qtetvt78xjd8I6NSZQuUIkUsNVchndPNaVsXT5t6/OELFcYFMWHFnmD8pSEOJzwfYfhCOBZeqWJG5XpV89Fc88FUixG6DFr8UGK6a0hev5+z5ET2o+OHNLqMyA6NztGfsIkTUSQsUwDXoajOMNINijcGwb7ObPicUpjIIJSKdbxX2KHO9YGXZIgkPzSJPAgVLpuVAFJpnEJyYeWrLQV5RmMEpQP2veGPMolHWMYmsGY2ZEDhCLVuWEZEEPnvfvY1jOLXi+uLoGIHKQX0+Ev6Z0K7t7lqdqZUNm4krirbhQbrugTFpdqlimWlihWpVNE3v/MrmoEnJIgrJ7lVoyD7cCggXZFobtYfhWKk589/pn/wH/1t1Ssp/cH//s90sH1gk5ZJZqS7b97S7u62hr25zo5u9M+/90e6+8arKq/WVajUNJsDGjIf00rHfNZqXqqCipSuZjrxuEBrz8NJkUL4RdQcowdu0L1eV/uRbjjGAAAEBklEQVS7+97rO14eoMwGpKSd9/XoyVO3Zw9ef8Ort3CUhocUIxlYC0axvU5HDTYgjmGMk6aGsYrzIzM6Oj7TeLLQ4cGBMqYYRyqUcRGmhNlQzaszdc5HevL0hbZ29rW2uambzo3b2fX1La1v4PgNLBDrUqsVk5OQ05/xyzd3Jqzrnr146e4B1SyAK60waWAUDSsMEUY56hGAcknWSmZvFwpGAEyAx3bUChJXFGBGKgoFGxAo5pEs1tGjZy+0e/ueyo2N4N/MZ+q0WuYeEGJTq9RUogtk9zWJtLbRaKqPP/pU9bVN3b5/P+z0YctiN3jy0kn3RRzKOxP1L+b6P/6Xf66t0o5yEyjgsaY0oQjMgHsT12njD3Ol8mllK3mDwdlFRr1mT8MOaeGctMzwcdJ7xbh0a/OfJuZDSVpX5HwkJjeJRb5xIIOYcE6kif+uGIFspgQ5bBgkt7Dg89Hqa0XxCIwC4DbCtNwd2poiSVhjRLCNYADIZnFig2iuBNAABTsO9sAjwu/Ta+1E4b3UeETViFEmlhWR5BY/LTQyvMZ/8uhro8e/UVyPLzdCmrgXUXESrviyLYr1KG1pELFyuDVbPBb7ZQgmM/Ts5apWdvb05nt/idpuGxyfTtC06SggWyHNTbqKwCiYuTrq94709//Bv6vm5Qv9yfe+p1duveIZvLhW0CtvHGpttaHm1UAPPzvS9//0B/r2v/gdlVaryuJmNIf1CHUXZunIOaXN5qU1EJCLWiRgL+baNU+hZXk1FT5XKmvv8I5HCTYla6trKlcaiUFPgEen5yfejjRW1vR6UiRMMU46iiDFBT8CpuDVxUVkM6SzqlXqNsK18cocanfbgqVGY8M0cXgkKBzDAyR2+JnFSO3rC50/aerRk2d6/cFbqq+taDAmFZ2TN6/trb2QaLtuR/Bw8A+YMcFCmK0ZJwbq9Hq++fHgiFNu5o6C18o1oPhwAjEvc5MAkBoUTUZ9pnFW5fw9fD+nH+tKn4DklHAgDAe2TuTmo/t49uK57e9eefC2xtYusC0Khq4FXc2WH7H1tS3jNv55s4kefvbIKfP33njLGbAYzrBlyEOl7zTVbl04v6S4KGh8Lf1f/+v3Nb2aqYg/J5s79w/Jpo4Hxx0vR9FMmUJG1Y0V5YslJ8O/fPzCfpdeeSLeYi3qLj0U03Z4S9ak0TdE/8BfyAPLOLsE9n31Y7UQlO4kmoHnhy6K8SV0GnRfoxhxMrHKNCXfOFPy3HkrljOviZXsUj3LTzfGkaSIQeKDzs1/B1jltcSYkhgZG/sLOncUrWUhSdaiNuyB3h0r1qCAswwITOYvFIovIc5f/uaXV+CXV+CXV+D/4wok0pBfXptfXoFfXoFfXoH//yvw/wAlfId7jinTvwAAAABJRU5ErkJggg=="/>
          <p:cNvSpPr>
            <a:spLocks noChangeAspect="1" noChangeArrowheads="1"/>
          </p:cNvSpPr>
          <p:nvPr/>
        </p:nvSpPr>
        <p:spPr bwMode="auto">
          <a:xfrm>
            <a:off x="155575" y="-1485900"/>
            <a:ext cx="2505075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png;base64,iVBORw0KGgoAAAANSUhEUgAAAQoAAAFJCAYAAABjB2MLAAAgAElEQVR4Xuy9aY9mWXadt+/8jhEZmVlDV3U3QcqEIQi29cE/SCTFNimyq7tJygPJHkiK/CADFmBbMiwb/h0eYMMjbMAGbAOWBxgiJZBsklWVlRkR73DnazxrnRuRzS/+A0wimV2ZEW/c4Zx91l577bWz+Ktff/UE/uoJ/NUT+P95Ahn//kvf+o2lLJqom21U9S7ysoklL+Pu5eu4XNvohz7msYt56COfx4gYY5iHmKYpsnmJZZhi7jt/XV5Gs9nF4XiMWCI2+0MUm0Pcvv44qrqOZZ5inoa43t/H47u3EUOn/51Pc1zuH2JurxHdKa4PX8bcnaNY5mjKIrKhixj64EOLoolYysjzJoqijKyIyPI5prmPeZ5imaYYpyGWcYws+PsppnmOyPMoijxiqWKa5ohsiaHvIi+yWJYl5nmJLMuiyPKIcYisyGNe5piXJSLPYpznKKoyIsuiH8Zomm3wsU3TRJFlEfMU7eUhpqGLpinjcnkbwzBHEf6esskj3yyRb+f42b/+16LYZLG92QY/bs5C15HnXF+u6+Ejs2qOiDwyfmdFZFkeI8+QHxwRRc51j5GH721Zhshi1PcuE5eUR1anr+fvYo48zyKLRe8iW+bIlyKKrImBbyj4oXPkvLyImLIqliijyBZdZ14UMc5jZGUWeaar0s9f5j6qYvKaCH7QwuONcRiia9voujb66zU2zUY/f7ttoirrmBe+NouyqNLzn/Se+nEIXmxRFNylHlCRF5Hp63P926R3M8QSk9ZFnhc8hRiC6+EqSj+7jLudY2HtZkvkrIEs0xrg67OFBVTqefBZWT7FMhe6l+DJ83ML7n2JZen1NSU/ayn0nqZpiSL3O+ZZ6FfG12aR84x5JsuodTjymfMS8zDH0PaxzBFdH/F46uLaTtENY4wxxRTc/xTbMo+vf/q16Mc2Xr6+i2EavOZ5BjwLnk61xLxMUZQlTyEiq2OeWLO6/Yhp1vqag/ubtTB4N1VRxZJnMUwRTbHTe+NzeF58D3/+8r/9P+uH6P99++/8W0ueV1GUTRTlJvKqibLeRFHWUTWb6AkC7TliHCNfRi3GfmJTzvrAZeB3H8M4xMSjr+rY7nbRNJtotvvYHF9E3mxjs93HbttEe73E9fEhLu/exXA9x/nt26iyPLrTOYbzKZb2MdoUKOo8i4qFPXSRsXi0fnMFiSyvtHm0CLIxyjKPssj1+fPkgMRDads28rLQg+RFVSUbfFEw4fHxsvlgL3A/lJxFGEuM46ggkRWF/jvL2UK8hCLyvNRiqMpKG49AMXaXyLM5hv4a89LGNLChWewRcz5FVs8xFV38zX/1X4pqXyp48DK5Pn7z2QQD/QheWDlFziLWgvdvnjubRC8wm4LVxpYtc170oJ+vrTERDPKIYoolbXQWa84q4eco2PDJbJZSi4lAwWIpvZdijirGmefNLeeR6d/nqOpKm6EqSh6PAkUsnQMFz5BNM016tvkScbmcFbjPp1PUdaWgxvrQRmbR8xAWBz7dGz9czzpzgGTTaTPzfgiYRQzzGOPUR1H6Wc2jg+pcLAomWVbqTz1H7mVhEzvg6b9nf11M/jy9VwWdMTLerR6PgzdblwDC8+WZF9kaKBQTFUy8cvxstaYIpPOkQydmB4p+GPReeG3TMEXX9nG9TtH1S7TdHMM4x7AMMS1DRD7Fpszj5d1tNNs66m2pd5BnvI8iSu5Pz8kBsKrK4FhiyXL9Xs6sD8eUWcGLw33WwcZaWrg31nDGu+BeCGSz1hj//u1/5399DhSf/epvLjx8TmrQRL3ZR1bUkZVVlFWlU4GFH9MY2QSS6GLOvMFmbryfI0afJgSKrCxjs2lifzhEXtZxfPlhRFVHWTfx4uYYD/cEiEtcHx5ivJzjfP82cjbutYv+8SGW7jHa+y9i7i5Rsle406GLYhq0qHjQBLXQaceLZCNzUkQURRZ928U8ehEt06hAlxEo0sIbBh4YMW6MumKzz1pM3M84gkhmLdiiLLSY0qGnl+JAETEtIJtKi4OTjg/kxOLkGPtWwXSZr0IcPtki8jqLbr5Ec8jj469/GK8+fhl5k0XVVNqAOgyKwoGKhcjiz8a0CFnI/Iuv0wuRS/IJoQWtdTpEUbIyZiJTzAoUg08TfU/6N50sbOIlCm2oQqcLv6d5EIJggyxZHRPXkufRbJqnQMGz0emcG4FNYxsRnU+j9GMIXlpw/Eh+TixxvZ6j7977OgUIfw+oKJt6BQqCpgIFnyfcUiqQZwQtrjcvYuTdjl1kBYfCrMdQVQ1RXoiDza9nQPwjwCnUs259WiqIgZ1mkAHPWxgqluD+WVvp+CCy8JxjillBhHviYHCQUDDSGtALMZpb5pgmDtY5ioTcQAN9P3KeRDZnMfZTtNc+7h+uMU15DGOmg2xaplhykNUSVbZEXRexP27jeHvQ9QvB8vPm8BqNITLdM8iC/VBHnlX6HEUk/ikvtGf5O7IAY1TWRhELB9ACasy1JwjwCq6Rxa/+RKD4ld9ceKhlBQyuot4eFCjqzVYPgpfdd0YU8+BNYBhDoBxj6YmaQDD+1oGiaerY7bZRbTaxOd5FtTvE7nCMTVPH6eE++ss5Tu/eRn8+6X8P12tkwxTj6TGW7hSXt38RY3uKKs+j5vmDKLiBtM6NJkqnBcD6utDDmlk8beeNwgPX75Q+KBHhZAGi8xi8cCbuS8HBMJOITfogFCKozQP3IvBeBWJy95zbXnB8IAujLtk4DhoxnxUojDaXGAkexRDbmzrqXRU/+zf+WizFrGvPK07riJJTgRephc7aY1FzWjn1cELgc4vFzj1koIX0t3lGmtVqIetEnTk12MQ+qZXmCFVk+hrgtjbLlMdCsFL6wr+zKUDk28hK0FsezbbRzynrMjKCsw59JTExT33kWa8FzPUTzFmMQHLWBX9XsGZIA/W8SYeWGLohpjGlRtMSNVuRgMtnEyyUBDnV4DOronZQIwjpJwPRZyEUXpNPT56Hv5d3zatSesnh5jdmhDeDDDgo2OSgFjaUkcPAmuYTCtBigvD6Am8+AqzTN4F/BQstCW1UIwsQTMa9CN2CRhYhhomlQerRzQGofXd/EugYJ65RybK+l6AEshO6KyNefXAXAAX2Vl2R7nKPiw4ToaqcwF3GOHKdoA/Wpu8jxWKjNdaXMnHlUzGDfAiUvEv2SloTXO+3/8H//owovvPt31rI6UrSjnITm91RaALOglych8vGIb0IIv7U6fQDSi285H4CJcXARueZlpVOn91+qxvf3b6K3e1dNNudUoOha6O7nMVRzN01zu/exdR1Ef0Qw+NDZP05Lu8+j7E9i5+ouREWV99Gxsmhl5MLXhEp+cXiKitOpyXGnjydU3eMrr1qs7OwtbnyPNrBeTQIQ/m9jwAhp6qqHChmIKaDwAqFtTHJ6eA+iMLKGfy5oFkuDH6EACX4P19jApEsLACQyRLn/iGalHL8jb/516NoiiiqDHAUeZVFUQEdJ+Whhsz+fp23evmJPUjXTKBbFz5/5uTXC2mA05Gc1GE5GRSnIOFzki/x9frsKPXuyqZSPgxULuuav4jt4UVUTS1UQdqhBQXSK53/c40TuXPm/NxBOD2flEcbWfCs+bdMqI1UoWu76OEvui7IGGoF8inGsY9SpyULutLvriMQw085eBh58PMGBflxBBmyY0ANz4FC6IJ759PWoMq70mbnzTnnF8IALeRwF6RY6dnzPVoLpHCG5yBO7XghIr8bAoXZn7QW2MB8BrzDQDrBOs0CRDv1S/RX/n6J87mLvue9+SDQ4UX6QZAJUmU29KR7vXt1G3Vd6/dhtzdymXvxJ/wGkaypGWhDnIQgRTokedekPgRUBULSFR5LSi9BcfMcw8DPzuKzf/f/+MlAwUKpqk0sWRllvYuibqKqN7p5XUwiM5V6zMDDUUiDhWZEwYdPMZM7VXXUTaXIN2d5HO4+UKCAo+Dm4ZLa0ykevnoTQ3uJ7vQYU99HtPy+xHB6G9d3X8bUnQXa+Q18ywm/Q3o5eiEJGSjPgoTxWSuUqIUAqQWnIibiKW+EqDUZqE8QClFwGLm2xCeQk/oD/fK0s3wSEShEsqVURAQkC3wadY5xeow8r/ZR6ZbQBMddscRcTFECkfIpXn50Fx99+kFs9k1UW+CEloi28X530EnMPehUXVJOqXzYBAKbljvT6ctm0EYg5el8rymfL8tBC0iwW89h1jU6mPjmdGpXpXFiPgVrs6ya2B5vI6+2kdcOXHyvEdpsUpBLgRsRoWp+Qrm5Tju+3g+Q563gmeB+WZDjZ9FernG9XGLsOx06uVLFq1CSsjG4IZMn0NjRlBshByMKrmMUbyBEMfpE1QGvDezv0XNUNHQ6xcnrAPzMz/C15i94aCZ530/zUlaRSNAxChG+DsYiLVlT5j6ffnFtOfl+D2pi8wO8ixgGztsl2ksf3bUXAhiEyL3ECERKAXimEKgijzmAF3EVL25vxYs1dRNlCRcBKTFEWSUkI4oHsp//ToEiz6F4HRgh7TnA0sFJuunU1fwYgcL8TRaf/Xv/5C9xFFkpjgJIX9bbqJpdVJstq0ALAzJzItefWHSdYJxYYYJFPwtesRhnmOqqUsTjJvKqjptXH4nM3O2PgkOcVpfTYzy8/Squj/dAEVVUpksbZd/G5d2X0d5/GTG0kc1TVKRFPCwQzcCmdr6u01pRMbHYXkEKXqVOP66PQJFYX66VxZsXqoJwClVlHv21NYOfSEQFEY43xYYV7DvYsBLIjX1ssnmdjrBZtJF4BqMX2tKfnRvyulikVab0Iwo+aYrjq0N88lNfi2ZXxvHFLoaFdMfpT1ltHMxEnqXUg+uGqc8Tk89p9RQojI6Whfyf0yARdWCFwkFdOXoiQUcCLvmz3u8SHfwTQY0NUGZx2ENEkzoeo6i3MZMSj1QY2MBGEQoQOq1Ye66UrM/LxGuCMUIJQF44HHMRBAntVwjjvo+OYMEOGlnwbKRWgZdFDdqFaymKOsqsjpG0hpSGAwx4Dwp4SgPA6gQoJUlOv7RWvGGcMnERifEBSXBzpB7aEmynwXm8GFx+toljBdl0cFRUqPjaJVMQeCYzHSd0kuv1jUbdpFmikmpxEd11jOu5jfbSqjLmH+FKi4ho8U7kB67EgJbB62VFilDEUWn8RgdWWcGXEbiJEGvw8hpRwBUJzWHK/fMiHSi0RuBuWJsZKQvrZv2VxTIv8Z1////+yUBR5LWChEjCvI5mtxcC6MdJL3AmOAyDqh4EihVRuOoBQTLFMPTBmUq1BDKTGzrcvoh6fxu7m5ciFEEZ3fUcXXuJy8ODUAWETXu+RAb8BIae3sX9538a2dgpF2yKIgoWzThEAdnod+DomzYzKQ6pEIgA2FjxYMZeGwMYK9YXSMXCS6iBjU3+Bx5wlcTEGw9/5mRRHuvTcwUUfM7AcxDznBZSOtn5uWL7CRSz6gVaoGymnjSNHLKM6MZr1E0Z9b4SqXnz8hDVNotmT/7h9OipJAqjrapAYv+5dsHf99gKwekEjQkUQTBdUxZO7tZpYuI1vGkTVadgE9FBuFHJKPPYH6hYqZQQ9fYmymarcrhKcAQxgr2zP32u0q9UDn0OFOYuVCmBBoRfWitLM9UAc45wUGLZxzEu58foums83L+JYpliyzVQuWEzU+YV50LQLFVZ4z7YRJy0CtApzZsKTkYQlrBoqqqs2JDHKaiVUi42BGgJYpoFxX32qiC5rMo9Ojjrkadt49QSPiMPgq6D+cp9sGZU/9PeULBbsuj6OcalVHWjvU7RQ95TGwULqjhiklVJktIO8w8EHfEdpFkUq8tSKdhuexAPmBcjtYIoKg6/9GJStUZEvzLXTIgGhPYUKFgjOYcoqQhckoMTf64l2O/8o//nOVB87zu/rfIoaUeW1RF5oyDRgCgiUw45j73SD/JfmPaVHSXXXHiZ46i8ph/HqJsm9rt9bLd7nUb14TbK7U4nFDd2OZ2ib69xevdOZVL45dPDOxWUl/YS2XCJr378z0VsDW0XIKqazQq0n4jgJmhUqxeSMpvLS9TmFQTlpPAJB8ko4lUvALKMtAKOI1NQAHmxUAkAqi9LK7E8bfKVqzBRx6KGbPIJxUsTSw3jbCYhsnEmi4hpuDqgqTQFWUVFwiUrWPioIupDFR9+8iJuPzhEcyBYO1A5EMEFQNZxL6wACUa8HF099CJQFEvEFfyEuAICN0GmiFpFGY435+ikWGtapdOWry4iqk0VRV3Ei1cvXJPPYcRLVa4IM/w8oQkRZP6skQ1RArsngTACts5qneRrqdeakEkB9ukyhMCePk/8zhjL1OsAuTy8C0rjvEsfrrn0CrrQLE+EqqO80iGVRuFiyxhdaXUZUhoWlwpVIYKMJEKByhK/AOG7Qm4CLLEYUpp7Yu3ocQtFpTWVQoKIZLazHm2qQaqAY5JT10CaPg4xz3BPm+iuRZxPoHLWW6dnwkEsHYZoj6SBIbCjl+Ghspm1vv0cFYDzMrabnZDGZpNFs4Hg1CWaqCacah1l4htZf1wjvJyQr0sv6bO5WHggsZH6OmIGwfOzf/geovjuZ7+1QGog1OB3UVrzUJa1fiD6iDXloIYsjgKugoKtXuIcM0TmSMSctNF2m72QReRVHF9/EPX+GGVdxXa7je7axtT1cbonUJB69HGmLApP0V9ivj7Ewxd/JkRBfleCKqgQU47tKCN4268MgtCNFmxuJjhVDXzDTolUUkw5uuGyS50u55nY4j443bT3EusOv2BSy7UwgsU0jIK9rpJEDMD2soiRYMZ7HZVdRAYhJRjJycC3A5NZdpODQBGxOVZxfLWNj775UhUQclAqH5RtOVUofa3lQYmCVM4j5E2uqT8FC5/MS/AsIAIJfqAkQpdLdUsiaBP1YlKY/6iKmKs8trsm9je7qLekIDyf0ocH+bdSKyAqu4TPMudBbYRTSimJnrEzd1IF6UGcl6RNvBIW3lRKAQQLTQCLBJ5HCbNa1gMEYAtGdUVDlQwOCt4DwUlk1PMmLSG3Wa/iIRLKocwp8pMNRtDlmSbxncqIrgypFK3U1VUkkZWqmLl6o7WRyusp6iTNQdJjJNTAPlJKBh8xOk3nz3mqIuabuJ6LOJ1AeAQPRIyDIL9xF2ROSt/SehupEmQJ1ar8uVbwIJOr2GxYL5MQfFOXUZRG03wWa0iBjDI+YkMC7NOzWSsrrkJVVLb0c9jbkPHQymV8+x++hyi++9lvL9IEZHVkhUVXTh+2unwUl8vQSZcAK8zND2xiQewVsRmycLqiwNzt9jrN8moTFfnU8TaOtzeqKrDR4AW68ynefvm5AgVkZnt6iOiuMV0fon/8ShoLKSSnKeoFfeAU2eiNotNHNLNFJKoh83/k8EtukkelSZelnEaMeimcegQVQ3z9i0mulDYAY9mEBAB9PY8MQVTK54WipOrshQykgSjTYiR/5nJGqjPDT2gwXH8jKJl4zasizv0p9i/q+PDrd0pDgILkoeTKVUVBkRPN5TegtzgPNqlKguSrrhLo30VE8kLMljvfJXAaSYnYldrQ6YaCJQu7LqI+bKLekHKyBihxIwAjfeQAyYOCOIFCBKMYy0SMJuWB6MMkPHJJ0gSfH68Xv7GLNzYL2LoFrstBghOalIMyPEhzaK/Rn1odRrxTTl2+lHTHm9E6DhOm4ANXjLKG604bOKUgLqPz8welgLpvPddCMUqVMX1Q0kiA5IzYEzrlvaVKiAR/RGjQTkrxdI4YdbAsucZOehoOVpY1JfdtDD0KVLh/9k+nyonWWOLX9DxUTvazUjBM79jI2BUY1q7TIZ7F6FQ/ltjuqIZstXZAFEM/RL3fG+WxhwgYK8mZJaWmxLisL64VjisF5SjiV//RHz6nHt/5FQIFEBNBDSXSRvXjzWajb4J7QKJNri+Z9GIVpCAVZUtgn+TCroET7bebbTSQYFkV9fEmDq9eRVVvLaGeI/rrJYbLJR7evpGWgnwPgnO6niIfLjGd72O4nmJqu8iBtRKvwIpLLijVpVG3UwspfVUiS4IpLQQTMqtACRRkUs+pCRt8/Tf9N+cxpxgRngcqUZFxS9+TckEMkvtCaA56LrwQI1jrLATv5iyWHtjvdIiLUy7Lz19hu881kabVNuLwsom7D27ixetbiceqOo+6hi7jVFOSqdNPEDmlEKIrUDKqyuJ7gnNhQ0wqY3MyWAwG5GQj8Nyc20NiiQmOucji5UcvhSQozxJE+TvSURa+1KBJwCJUkZRGqxBNJTkWrnJ4xEukTKvs/Jm/EIJQlcmQnQXLQoe0VHVnmaNkg8xzXE/3Ksf3py7a0zV2rCVyeAnCeD8pQOiZO1BY4o4uwJoa8SdJnen8gQBL1LEAibRE1SKIzJTKauMp4FI90lOydDzVD1yZUA5mNLqW6gOdBwGCCpf/JE0n/ZvmPLprGdOwCVQASpVntD6DlJsgDvbSs/ZHhJp5qRLJPiJHpyS+f/MxWrMEzGmIqkZQiMaiiC06i6bUO6/KMsrNToFRQQ/kJ8Ax+bCnMlPksD5RlkgBuhS8Xc35zj/+0+dA8d1f+b5Sj5yqh4IFpGYtZAAMhqPg1CfKUYriRTlQ9DH4zqWlYJPyEjjNm3qjcuvmcBPV7iZydBXHF35ffP04ishEbNWdH2Nsr0IV/fUUy/VB6cfYXlRGLSlCTENQ8UXRpgUPA0+oVuRNoiMfUVZuFrC4kG/AVp+oIAptnsJBgDxRaQHEIxueiJuisCWsSfWZ5QoUUhfCMpdldN1F0BukwZ+Dyp9sRuTmwHC/DGVJBJ2qNKvPKZSudxymKOo8smqMpRzj05/6OI53+9jAVRT0khRKT6SHkKQ4kaVCJGa4QRDqIeBn5qWuRyfD5MAm7kJl1lU5au6FhUMNFAlvVLkCxWZPYF+kpRioHCFNF+qiH8C6BsqYBFzeP+hQ+0SbFcSx6ht0FqtGr96MtRqiQOVyruKnPpuc2KVANihlcFCPqh59F8P5Eo9v7uO4PUZ3AdEm2WciDp0+WbnpciaiMTQNCWWmUqEAhQKE+SwQtPpLJmEb817LrLK+EFjmviKVDFO1y+LDxBWBbnQ/RhRlUcc0oZHgsDSZ2o/XGKYlLmeIzX30HQGn0v4BUSB7J9VCycu+YsODLEifXSYVfNPBQEoBh+bKy7PMn68D6ROEIVgJGKWEV1ncHKmMNLGoH6pQhY9qDWQ02hOd7kqzjDrzgjT9qu8lIHIP3/nHf/Ze1eOXjCiKahNZ5UCBaAqRDRsI+EJp0qkFqrpR0chQlt+LTlA1VcETFIWUYwSKGq4DAVfdxPHuleSnKCfZSG8+/3MJrSYCAgrN9hoLcKw/R/vuSwmurvcPqkVXNIeJdUxiEQWKyboFnTA+/BGIqfY+WtEoCPeU9xmO930bNWgpiaXU21CCQCAnKwUx0i1SCyo3RGU2ghqVIqLZbnQa9h0SbQIPeWDuE1pSBmS77hGgkawb6EcgVzYB6FSHk2ARGdVPl6h3RezvtnF4sY/Di01Um1DZlGOaU08stJh1YXfV13nRNA8pkVjc12AAxAkPpCeQpuYnXdsqX7bGH94BwvLm1W3cfnjrxjRETklVLa1IovonmqHgish74WWGFIgE68we+pRTOJciMsnQUl/BqvpLYiYF4kSlPnEUpI2p10ACv0EivOu7U8wd4qU8hqFNzzCp0ROSWDkR4R0tBoJpasyiopHEcnou+vskMspQXoIGzEdI5cp7Kv39IArzMtwT92BtBtyNflbSPxDRCTrTAnI0jUYK9/B4jvMZ3cU2ymKr0q5SJ0hl7mVsRXiifYEf0BKHhFXJ1imgCFVSXeQBPgsT/5OCiXh9i8DUhwIxLb6Ofpom8qaWAJKDp9T6c2Pn2vOjg5OqIeX5HB6NwO+g+93/6PP3qh6//EMhiqyiv8O/6fHY7LY6OVDNTVeiXiIFlXcZLhEoJJahMYzTItVs6Qxsmp36RurjbRSbndAF6QzcBonb2y++iKE9xyBUQQ8AisAhon2M69svYkFT8fgQc99HOU3R0MuhEgIv06pQLX6lHiYWCRQro02A0x5K6EDSai1oHryPNcg46//XLMFlLkE9NSmZZiKPVJ4vuTiLK/Ek0uW7qqGNpvLGEhVNWkUV/TRG2/WqDKwLRL0llK2orY9tZMUcUzZEVmdx8+oYNy938eKDfWz3VWSqkQMbDSVVSUjCoJl3gCxctfNawiRrLEiYjZ7cieoysBAYVSBOj7qKfllie3MTH33941hKl8mMMqwQVVUp4Drp1ByeuCDxk6AUnbg+kZWeiCMmMaFHg9OTk5GAldj2RDAqlEGEizi0EGuV2ovV4ACCFyO1vbZxefsY47lTE5Q2lXgEAfNUOkZDQrpjPkX8C9oKd6c5hRJ/YD5rFbUplaOTCF5J12sOSSg0NwTXs4b/UlWDIJEkgHRoErgn0l136fLzJ1U34CCW+PKre6EMGhj1DspK62hkn/Az6FyeW4rn0r/EYtROI6F7W9w5645OE+oEOT2i1O28qpS51lLdrfQvFTrgG5rv4DEIGnAWHDpB5cl8kJTMQTOZWxUsXycNXLUrEb/+n7x5L/X4pR8uLGTKYCAK0ASKwpsXN9pPNPJMV0NObZZU5yX1UMck7ecj+T2MMqckvR6bqFH0VdvY3L6IYruP/c0Lw3kewRLx+Y9/LIg5dW20p8do2ws1tMj7S3SPX4nYpC9kQdl2vShQVGo1tk7PYhZzAYaH5Fhp09J3gr4jEZSqhFA6etKzA9strV51CatoaoXK/JNUlkA+0hIIUth/oQ+Te0BFdTGSy5Zkeq6dgyhWdpxF421l8o6c1CkYhGQW/XRVvXx/u4+syaLcZvHRJy+iqBdVReqadvpKnZpOyC0zVmoTvcq9RY5Ay+Ve9ZlI0WlAoL/nZlQu9HXMRRH9EvHq44/ieHcTUzFGRnCQJHMNOOaAhPYlbU4y6KTuJBCVBWjLJzdxyK3OLO+6l2YAACAASURBVO50/4m8JKWTmjRVldx4ZFTk3y7f8k45BCA+C4jotovTm3cxPLau+iYCblV4Cg0QJLQiQHVwRmxul0IlhEq8ic4GTnKCu/ttk3TZxLfWUWrpmXNObwcx6xqM2ihzKlikCiEnrwNFEf2wAICi7SEyqXg1MY3mTtgTK8cw0EA5ZjHTT6R+oDbG6SKhnILkRLrM8yt12Og96jDjutf/W6stPFO+Nj2zgvQ5UxCgFZ7UA10JIjpKzzF3UeRz1FUuHoPnsdvtkmp5kGjL61NqpPjef/weovjsl7+/ECTyfBNFvRGMrmr8KF5KENL11ILpxER76gsiBSFAUOaU7wNRCC5AIpvS5dVmp5Z1xFtFs40XL18bMsnDYlZ59HJ+iA7Ssu/i8vhorUSMcX77RURHwLiPhUpId1W7ORuRYIGug3OddEXt1ckHgAVKOe96pd3b9WRyP9XrdTp44+iUK8toQUOp9djVPCvZ6NWnZ8SsdirjrZ+RCCRFcU7mkQeMp0NuxVvSlug8WvUcigyuN3A9qpenEwsxE5t04tGUS7x4TWt+FrubMu5eHR2A4I2S5oMXXWjDoIQl9YC3qeyhkNISSoF0LrLOe4hOMfSJ48GHgGa3IoubD+/ixYd3MRXmLdgPVdNocUqXloLwNJ7tl6FGLaOvVfRGMKZd2huisapUgYN7BNGgzMqUZ3PiwXfANfDOhPIUNJLWQxJ8lQ2U7pJyfvknfxb94yVKfERI49QARpAysczrgTCUFkjlQKNLYLjKtpKBwylzortJ0AHBmgz3exh50osEd5WDsGZSUpY8BwVwsY5JXiagFjp+a/VogObalmhax8P9VSJFk6qkm5wtpbRF6UTSzxl7dBTXiKVVRXERsqCHiiACT1NGvsAB+fqf7AVGSvOufKiSI6KaYNVrPRkdpPunkQ9ik2Y+VcmmuJ7fKVCQmtzcHN34KNLTMn84GlJlAhTP4bv/4XuB4ju/+kOd0VV9QN4VeQWiKOJ4PASEGz0c/UQ+RSec6/HmKihl0RTmFETMLbXaqo5q4yCBqg90cri9i5sXd2oD7jHsGKc43d/H5fSgzlSUmsi4ixmV5mMMlwfxFEt3VqCQaQ18wJxqwTQOtQjBBpV8rHNwvsxLLSBbQQPIzkWCmjFXuUrZCbk2zV+WNmtRp0BBugWhJESSSm/Ab5CDYjuEGxCW6yGnTySnNBRpkYsxh+8Q1DeWELeIUlTIzPAvnRV65jOLFDFb0UVWdfHqw5v46BOqRTTowReBKEYf+iqDrhwFORTlW9fLx2DT0mdgUnWk4SdtQNEWSxEjyGjfKEjs7w4xl5RK6cjl/VUuzc4snl7fiwyck1qPQ2pVE3YiMpcl2msrAhwDJPETQj88J8pxlZR/MtVBPCSZtAlXXVeSkoMoSAskgFKgGCIf+mjf3cfpDTobi930mhLJqK5fUI08KhANwr+Yp1lr90aRVFkoTSbdjDxMiBaWRIuoZh0lCTUyAPeQZDoIqJJMIiIJRpYSkGZcrwQRCP+IS0sFx8hKG1v9FlTXCPKkjqQ5o0RWFu2xDq7qb1kmB4puPGsdZ0tNZ8t7atpUvROiT6KuBBlBEPAXHAYghZUwZ83IF2ZTi7cYh0sc9lVs4CpQLotf4xr5lov1Qipcmdvj92f/wZ+/l3p8+0cLuVSzOQq6lQ3GNUXs90CSTMHifD0Z3ImVHqKlD0MsNbp8AgWnZK/NV0BkNlu5ZJFuYIJTbiA2d7Hf7gX3hq6Pt2++jLG7ChJdL486RUa8JIY2utO76M/30T2QggA7qbA4kLBpN2UR7eUsibd7Bp5YHlUgpIlQsxd9/53KrzpZ1MzmKC/eIR2PygPfCxTa1LTrqtJgLYArAa5d89ks69Wfwmo3UdDuE+Dng3wkLXYtHtLIpTEHHG0MMez2gViA7UUWxSain04xLl188MnL+PrXPxUkRKYLIZVT45dE2DV2vdyZrtdaEHOW7JsWZzQoqs2ktmhrn6aliA5+4uUxbj/EAqCR6IoAvwbPzZZFCs/RudGbn+kdmjrknMRYfYiGhkDNpqNiQ4C0ApXUBP1HjVmQ+oQor7O5HCzstpQ8K8QBsaAyB4pxjHIc4vzmbTy+eUACob4fbTS1oieFrvpZEAuao5CmJVkM6J2KkLVnBIHL3IUDnbtQQw1WrC+lWqyZ6ZLMepye9kixM2R/TYwTFTMkz1W0tMmr2kEwIk0A1ZnDmaVNSr07HMCqwPlAdf+HuQkMmWZITaT2C5YARoj5Uj9ZC3DomQx/UsGY1TQU0vNU6TO1m3N/h5ujBI4FaUaNiI9H0UVdWZlpzsRcTlO7ZUyieKXpXvf/2j/4o/fIzM9+BwVK5MVWcIrwAwRB+MOL5qU/nk5S3sFKExUHHI0SzCZQ0H7ul68+c7WoNzSBVTQX7ZR+bI9HqT1R0GEDdv/Vm2gvp+jak08fas4tAeESw/UxRnpCTu9iOj+qMjLSC4JEHKJVAij2g5tu2KTAOZ0S8E0y53CXJHD1SUiTkIfLV+4sNSPuhiEWBaepTizW7MhnJMWc0pIUkKS/Z9Pb9Ebfq9Zpe2aQhuhpqNKQuimT3kJcj16uBWHS4StNsQJygXEvx6i3eXTTNQ63u/jGNz+K7Y5F7hfd4L+RNirEV7GwUayQXHICSa++HLUUA8nV5g0aIpBU0WdZ7F+/iLuvvYq8ocUc7YatBcEpDWVC/pfq/QQlAoX1HE48UqNVkgbzDIceIlBNB6nPw1wHf0fKyKuxCMnqUR4w6ase6SrKkk9GaoUeh6jhwM7X+PN/9mdxvb9GDepJ7eBu5zexx7VLEEUiQURN3IIrGUnzkExyVhLPVK0b7up6E5fLReiUvx2mR6VaKwpEYQyaIPWYlyqGkXTD5VAJzOY8xhFdA0jM7zUjjU+BwpZ+PEp0R5RCCcK91LtwMRyWc1xdNmU1zFVksytZ4pnUppAEhglTuJFxVaBy55D0Y+x2jY2jjkehUaQApXgngt0gRCrRIs9Nojo+46RAyqfwc1ySLeMX//57Eu5f+87vLHTm0dnGAwEGw5JiWWb1VxbXltSDTk7KNJAvibXmxKI0KocjNBYszDJqUo96E5v9UXZ49XYbJTAIdAFEnud499WbON2/VQ8JtWTpK3qgWSve4vTVlyizYuku0T8+2g+D0iYSZ+6WTSo+zIrMqbd4ZMZ0hX+T5t4lXDVska4QjMZBBE7X9SpXuWXazVYER8gceXroe1gMLrGSbq0pjVrKk3RZoEQR0sHFlUi/WHlKgEqI0Oqd4EQ36ctPUN8JJ42IODVqq8s0CoJeH9mWwJVHN57im9/8IF6+2kkYs4XZZaPQyJdvlM/K0o5W9gxZ8Fk6FP1tVfs5WRkQE2iqKGL3+kUcX98KUYxAb3X9QmajM8F3ozWiUFWFrs5UEpSOzC1e6vlJ3hec1qQ/3IdPUp9MukbW1oIVAQrfToF5HFu9GxCi1a6pp4KgNoJWR3EUy6WLP/q//jAu76iKcVj5FOSUBHa7zO2qgqRcEPOpQmSBG/9mAx15olIOpKSdTHGkIk3Sf3fTgtRIBUwgek3z2XUssYlxLqLvqxgG+ArQBvfCScz9e7Pxi8SKSMbhaK9W2yVKe4TgCVROaZ6TmIM362OQKxpVQQ4edDmkg3bnki+KP/Kpd0c2fdOgZ5Hjf1EtcXt7jP1+r71AAAUFU06numaCl3TPlQ14G9b5tJyMDoU4E3EfEd/6+//n+6nHDxYZ1nIaEP1rNBTkqasSEGPZSZoHSjpsPvJsacTJxTDdwB5Pqk0YVkqrB6EJOIotyKKuVYqTVJwy3hLx8Pat0MM4tNGiyCQSdzTJEGnHOL39MvrH+xgvp5jbiwjP5XJOHXKuYpQZ24P6pd2SLELyg1AlRDoKl1EF0VBdJl8COXIpANjthwXPZhjUbYr7YHrxEnahuHONea08rP0ECI2U06Xu07UFXe27Sb4oWzjOCgUKSEhIX04od1hSGZnQPFBGa4rIINOoaBS0nnN9EE1ZfPrpKzUBbZpcuSYnYlFsFXwx8cVCbYYUW1o5SkHDEyi0MNS3QhBqhChuv/Zh1DebqA9bicXIV9fKjktypGtsAtIPiDbbrJFKrJSQyNn0H7aTc38IKZDgvRJuSF539fKcCEB4nCp9EFrxCjVBRyqSRUGgpwIGT9HP8U//yT+Nz39MV2lqnZZ9hq0EbOSycb5NEGjoUXL52wcdQaV2GzUBTAbCJjNVoRHUNjEqOZXyd6sWn1ByhtMZgXIjVDGOVUwjLe9oSiCoM1U7CJbWveYxpJ8hu4WkSWHPIAOQ2wLIEo5NAsIuIutUxaLsLZ5mFnVvngtEIWWpEwSRmApHkNDW5uy2ZdzeHWK/30bN4QATK4MnhIG2iySddCs6KEKWzCkQnbU2VF1r/Kx4bn/7D95zuPreZz98ChSkHgWbemdBEqQMUZPNI7KRCx56MaOczrQJ09egHEtRkXpyLo6iojGs2aY0ZB/Zpolts5P9GP0e1/MprqeHGPqLHLT4O6ohIkU5qfouHt98HvP1UV6aAU9xAiIlLQQmr8hP3ZmVdAIpX5NOwSSm7N6USlDCdRes3a3snrTa6alioz4Qthg6DacQvGiCEFJaZVZJ4SeeAoiJWEVlWtLjZH4LlCY9ksgiESHkvnK2ttP0lHpHsJZTjwCLVqubQ3CMBa4BM14QkT4X2fglPvn0ZWyaJW6OTWz3IIwm8tlpIi3XnEwsuhzjWaVWLnM6YSCY1Lhbxu3Hr6M8NlEf4Ch8KCAMA+Gg8BPbj3EA0pDxIbU446JNKpMk66lUqiUrk1oLruT3WHuTWmLtShLvAp5CqCK5favPwQ5JtqvD34GgzQtouxhPIIp/Fpf7NsmqjbI2pF9ZqCcJkyU7rcOxUW1IBLKa2VzVUBBMROBqimf3rATvk2WdslfJ9+GQTDxTFXSgAFXUMQzwT7adw1+CtAsrO6ogalrLKxHTvEyeqcVrqVFP6xsjXXeWEhTh0JasjXFJiIIqDXgwuV4NVItSq794MmwXK8uyqw3+Ids4HppoNhhQuUqS499R1eYvJFy1G1aiLJPlGXoftDNXBVqul4NzLeZ/6w/+t2dE8evf/Z2Fk8KIwqkHZJbt46kdcwoOMVyxolPROHoCB4yzWvgxa8GA45rgdSH37u3hNqKwk3e920Wx38UOQ5yijsvprEABmiDV0J8gAvQYSXUpUvPhXQyQmvdvjWZ6FJMpj6M8SBrB5/Oy6V5FqEOKkMhMOfnwMlaWXGIv+1S4iceElnfRsweBVZYgEy80lbSkSCVYsAkgS3nRyYiUfE8duMl92to3pSTrRpEJCohCxxZlPJva6MRB6LSSa6A3HK0JvBBQ+F5yBtDLUcDyD7HbLrHfF1Jvbrbb2JRbu4EXyJDhUlD9tD6tUhmWM10CHtIDKlPHXexfHaM+Nqp68CwqTiJVESzeUQl2HKIqMbF1bd/u1k7VzLW4L8GtyrZWAzVZPeqTW89x4dBxXw4VFaogyhCSAa/ydha1dE8EiimmyznGxy7++P/94yjmRtZ5Cvr5Elu1Vpeq0jjg+2DDsNjGOc7flYauLmRi+q3zIBUkD3c/yzOaIGBRRlXb9TJFx6gIUgoqNzmEJmiC07hJGoYqTid4MMjNPi5XKhB4kHpNKfXSJrRXiSTqCK84HHkeSqd4522MM60B9jEFUdCywPOUVgfOiT4gq+dEUB+P+zjcYmCzCGVirIyGiUAFuasObnXVgWL9Pq3e5QCzzwd6i6xCj6OjUs9HBjfLEr/we+/Z9X/32z9aqH/nxUZMPeQHnYRWBBreLmMfLUSUWHzLp1X/FmxCnXlWPusOR4u3djdH6cz3xzt1pea7Jm6Ot+IpcPZ58/mXAuT4Zw58NlWTebRkXF2gc5zfvlGptD8/RH89x4g+QlZuzIu4aNM2dR0N5Sf5npoNt1uP+/il8+Dz2MSUPIG0qmXmEsZA8LmhyLoBCW0qylmFKj7Ka/E5wOmLCs+8aDP6OdjDM03KeDrJVGpK4jK34thliJdB+Ulu1+gicDmnd6LGVRxvCxNoKhdTTlR6YcGW546ESmCbhgAzxc1xE81GdHbsdiDBKuoKqTXK0Vba/h5hDwImSVFZ7JtosWi/28err7+KApJUSkZIrybl5EYEnETSqFBBUdXA2ESBK+lKVCbXE2DT2Z/USk33oWjh6UBLdn2iTpNLmAxvfF+6T6Fo3v8oV7PohujeXeP+87fRPnRS9lL2Ez4CSALZhQQ9mwM1MMjPBKYl7UolUBBLv6G5A098iDtwjZCs+XCXKaAPL1PWD9aH0FT0Qqn8mshEKgbDQKTbRZ5tRWzKtaolUDDmwAgH4ZLMbpOfCeuRyo3c7OmdEiGPDSOIhDVtU12u3YoDiPFR3NswWTC1a+o4cPBu6aFqYr9vtIfM3UDmWh3bbPYxTG1y6V61KjawUbNbOgRpglN2rlTFlS0OmF/83f/lGVH82nd+V1UP8RO0hTegCkuQVSuHeaX3YR2uI0UmN8vGtpR5nlrlsj5c8N1sFCjYrpvdi9hsjzHXeXzw4Uc6dR7e0sMR8dWXX+jEX01LQBbKZWWLNkV/fpQ13txfo2fzXM8qi0riSz7LKUcOmpdRScbuFmvLzd3ow+ezAjlRqdCwCFeV5trAwz1K6KL0yapNIYzE8nsIDH6HsNWcUAQMBw3LaP1r7U7VSaoOVuvxzVi7H4RnI7MXfsss12Sq7EBlh2YeRbD3vbq4CFAhF9IhRDOcIlb8HQ6keHlst9xlF2U+aCCPAyKNRrPSxJyekGIXfVZGdbOPzcttbG4qkbfAVDacGtmksIX/MCKBI1ll2s9BwkVpO2sTLe2TSUCRaatk3nAmdslWkEoDpOT34FqfOQrdbxopMJO3Q/LN0T+eJd9+9xdvo+BET81nRDA+mdIf6ELGL7NPUM3gSA5kFtil3prUoarNqzbtRJ5KLm3exc1kmCRxH266E+1cNAriJvt8WGpUQb6Ped7E0MO/2Lu0b4dor0Nc0SBhE5nc4/h8i6nMm5Gqj7M7TOUXqudhT1qqICJcVWWhkmWTE/4NEPTyxY3SDYx390doArt1y8YgoTg9C7kgW7uSjEO1XuQ2r0DhHhxmsjx1/fLs0lr9hR/+T8+B4je+9/cW2ZKre5RgQYPYc6Ag2mKnrw7J1OkHHFXzjAQkQHByKzagH7pmexz2KpXhu9hsDhGQLTd3cuY5ny5xPV3ifP9On4PWASiPFdq22WhDQ56iWmsf38V4PcX1cpJaE7n3SF+IJK2WnG6rKhqidnIllqWXAoSJTN65GsgGdyYCK9174UE+oArV51c4nKzQCCB8PmSZ29gt583kV+CyrJqvks2YKhgScWWy3VNnnkg69P8oOWvpVCB8ew54HbUeLATNIaKXk6U9R90U0Wkxs1DMMVjpx+8xGpyNMDJGt1JmcbxhvMI1ihyvg3NU5aRSKifjtgaukpKVUdXHGLM6FqZ1HZu4fb2XZoP+HA+C8uJ046ijIIDHxKVPnVW5Yo1JsqHTHA/zMcr7n8hEawBwBJcPJicmPUGaJ2E3dKkuJERzRQBHM+wF6DF6+OJddI9tbCq0GGxkO7BD8OHKpTRHDVoud1Kxcxh6b+Kaig6G3SA9DhiXuk3qYYdnWsOqTelh0nQwCebUx+HDw236oBYeBma/iK+4dxq9bLuASpYU5XyhmZJ1w4e7uqP0g6oYgjYKALh4sVay5OE6XDVHR9UmPELFX5B2TJFXc2w3pQ6I/XYbt7c3aWqb31eiY8xNJCQ7zPZidYnWaEHBPAV2v2M3fRoYrMOBIn7+B//jTyIKog99GYil7EngrknltKT1Xa9xZqwEtcn2MLc+rdXyTXQUorCUls1Q7yy62uxvJeYqdnXs90ctSERXf/anP9b3o4/Q50jg42Ysy43nGK/XWIY2zvdvhCimC+3nndIQSkqcAH3fRUPfvSYeIZYBYtoMlot3X8gk5ymuX6VYfDr7q1upV88CbXgWyHP/ByelTpRkGryqudEByIglOWPxotfcjvxWjsvyj0jkJC+NUhlitg1S+TomEZqWMvvUI/d1Kge5SyAa2eCy+nd/gvl0KI4pDgfSQ7dLc0JDZgXNTOS5yyXqGrIX38symhJ5Mj0h8A9NRLFVoNrdHeLm1T6G5SzVLHV1/nxKK9R+TCOcvSPV0CRInwYqCU1Sc09kXXK5skQ6+X0kx+tSED8pUnWKpREEyQRWQSLgwVDgEiTgpIY4fXWvZrsqr5yWpg5Vgq08RYR4yOfdYSs7viSykkOVLA9FhricK7SnCJdQIFoPS6z9fbb1E0eR/DWRbUuPkhzfaKwS4bnQXl4q7Vj7mOgNYrhPPzcx0tOR2s9p9tL7pdrGcwOVK/WwY7pSE+2nVEEk3TAfKnI7rzGmKePDj17GblPFdrPRIca9SMsjEZmrRxz8pEnmNyx7Z62ohUK9cuusGAfpJRhC5IplkrYqBfm57//375dHf7QwR7Ood5ZwUyorEaHY4Wii/CM/TG88lY0kHEFC3UmVSe+FPP6kGYCjqKLcNGozz+tdbLc3kW+r2KGpgKEeyedssEt3KKiEvBUrPf4NElIFNazRzielHudHE5ugG8RYwDP6Bjil6ANREz2LDJSr6+s9jpDyJp/JeD9pmJEPQ4gmEk4DcNaJVxZnsVJEhNEWLEWmA+gGE5AMXQnNPNaSOEe30y9RnHSG44hAcTgeBL3R0RMgJAaiqYwXSQu/Sq5oU5DG2xTFAjKuY4xWOw7YaWGRDWxYGOj689hqapR1AfAVWY7smDkPnHi2cIfDIBWZpqsIz3HIotndSO9Ax+ruRRXbI+mMJ58RKAhc5LreaM5tlT6l2ona3sGOea52fCDw2oUrHxA1h6VO1eQDikGMFawQmSCMZByj9IUoDkqFg6J3qY+5dS9Re0Le71EKLmODCGwGLVSo9JP3x/Wr8y9dp9O+5xTD9yJCmXWG+RGVHiTm4hHMacgKT6pZbIPsgo6dvqpLQp/2JFWCph6blGbJHtE0F+umn4BhRfQd82X47bWNLoeDxQcjbuP2f6CUrkSPPZV4HBnsELCyPja7Il5/cKsUUwIqfn6WyfZAZWgFt+SeIem4IYbK+goUqVyq70xjBsTtsA8gz70fCCh2jwNR/A/PgeLv/trvL0oZyk1qMYdjMPnC4pEBNopJadINmSCc0E7wm6qFXIpWFSIPHiIUAc8OsdUximoXzXErw131e1wpt47x7s0blYb4IZ1krHZ0sj8Jb3SMWYiji+uFeaVf2ehGiCL1DnBKjFRlGHvoF6izV5AU2TkCHqCsRVT95WK/BhUrbcBKoHD5yvJiGZoKYay2JX7w62kr1y9YaIm6DGkNu20DJ7a53uqZsbAOd7hZ4/dRaZAzWlvKp+usz47UC4abunxHGZAFOkrvQCWAwCUznkSuyqiEEiTXpIlmWez3m9hu0bAAk9vISsqInDReCAQfE1icgq68YLr+0ddvaMN7GiCswTsy80H2i2agF5TlxFmDiUWCSKddqlOJTf6eHqPAYtPzk17EGlKNA7QnmYKMBxRZUm3H9C42pWfZQtic3t4ryIuAViXCzXcaJamRf1ZCSqqChQQnfvK41Zt+r/KxkqX6k2sWtbWO2yNgIQhzdyv7qREBiqMba4xGMc8+VUqlFWZRH/0e8t2UOM8HEamHZtsuNZm61lbfIbSa4nJGxGYuqqfap/m0yuhtopM8OubFRKeCbQxxe7eP400dxxsMoRBxecyjkJ/IYvNXcAtKMdKQJlCFvFzFyZiMXlHF+r+djoGyHUUJbKAJyu2/8KP3EAWBAhRQVE4V6Ihkpx4PN1YPUiPuenXFqalFTjzcHblwG0N/Fly2OtEdhCAKhC/N7hBls1cTTXOzixcvXqZ+e0k94s//5E9kWmNhjtGKSzc+2DVAhXpzz6CYs/gKJoYRKNrzg9uO1XtBCtN6hmnH5KVOqj0hCvQNKpOiVMhkwQdUly0aD0kqONX0UrDzJGk5QSWzGOW7UvUlEZoMa5/ty6yQs7mspnCTwm1wMqfvhaCJAEcFeusleGn81kxM/yxOIU5jBY2kM+ghBCES6bwEmLfejPJyEEnoAeSkibv9zqa/RUTP+1EDlqH+OJEq0txVR1VupNwbpktUmzk++to+djcQoZibkMpkUvqpUS5DBQqycD6/zq8wgeu8WpJqBQQqS2tHpqeJrbYEvAQpcnVQWSK8lp4VKPBqXIaoWQPYCPZzvPvybTSI0uiuFC/gCoBnzto1XgRxGqjLvRmq2wHKYxmtkkw1Ff8PMdnPqQclX56J+poopQPlRVimwyC5oBP812rO87+BRGjtV4i0ZF/nD1yGRwWgwWF8IHb8fWcVZ9ePes/iKSTYKjx4TFZ1cEGkYaPaER7P9/Ev/yv/oro/AX2KAziZpZI55jZ+O6uQLPXKJ19j9RIlcteakmQjKNLTwYlU2r6mSV+kSl8RP/eD//YnOQpymnpzUAWXQMEpcDw6UJB6sPmuXfLIVJ7pQLFM1xixpRdPwX3CeNshK6vK2B5voqhx9N4qUDABS/MO0lyHH//xH4vIpIwvF6VkImPbBXc/yhwHBWffipuY21bVkI5+kIG2XjYWjTY0Qs3Rn87R0nEK2TiNsSVwpb4U2Yy17jdQ+U/Wd7DODhTqIJTE2h4Uhmh+gCLBVEIkdWCeA2kPSjpgsR+wxhxS9UFotjuKbHOLwaymL970DJqg7q9mMF66vfcpqxEwMArqh6s4H3lZoC2osKPDQs2Ep0hB1KPWi9tUFmJW4wNmByC53VK77yTC8d6ApKanA5ITMu0+Xn9IiS3i9euXsad6UkZsQCapoiIJMBC39kb0ACbL1tXXog8myFMW9Eln0tOFXefH1gUo5Xga62dc4WlofO+kkQ18Jl6Z4wVZv/sSVss/IQhSloI0i4EOngNrQZOcTjw1Pr0rn6LPnbuKGyodUEMyagAAIABJREFUOlBYPkPqkQYFyYx5UF+Tms7klJXGJcjVKnWf5qh38W1NRjaCMkY+PnTScCQ1TcKL2fiG19Z1U5wvbbQdJtV2Sp9UZoWjsMs9BjKSXZdLHG938TEDrXMQFWndagxtRGU/U4J2IpmTl6b5G5a1zDafSsaOlg6ga9VDtgTy7XBTmCwTIouf/+F/917V49u/t5AqMJTYDleV/DK3WxtaIMg43bf2blApzDkUgYLGIyZZy9wl+Qd6rFuu1AP5dr291QDk7RESDzXhUbka0vM//sM/0mZep3JLCr0y1qlfg3KADG5GzFapejyo46693EfbnuwZqFZyl0eH7hqPj++0ENDVk9o0WRE10XIYY1eWcW1PqioohqN0bhH65LGRrqG33FVOVIZ1T+5NpEXSWJSyy+NZWDTEEnIA1KndbCPbbCMnn9xagwHKkGC5qizvha9At1I5VXt4fFSO+cgIA2rmI1UgOgrdIq/UL0MXYfTmV83gnAcRxBoMrFmS9o2k2YurGoezngXXWfN1mjOLApOqOJUq27S/fHWMpl7i7u42Xr68jcMeMRcLtot6k8du34iPUvoiQ1o8OMzkq8Q5DrHZuNQqE6Aki1fJDuQHfE+W+ypnStDEPFtMZkkRQasXpSjXB3xanSqiMwFRuc2dgACa4HR3dyY/3C3iaYIYXpSqWjl9TrIvp4XJDlAVD1VPko/F6lIABtPAq97KUh3SoEWrWhF3QUBqZAEB7skUx2X6tZ+DgIEoC/cq3lXfUfJ3UMSgqe/mGHra1PvoW1Ig0l+8QxCkIdnuVXnE5exrn7zWkJ9m6zYDqT3RQUgYR5dq4iek20l+IWsTGm9ewr5kvaiDzKhFB+FaySG4Kuja1cuBN4u/9f3/5j1E8Xd+Rw5XChTU0lHt1cwJoKEEQ9WR6X4KFMBRSEQiEOmAmlmSaMRlHg8+ZTMxyRzhVbW5EZlJD8PhxQsFItWbz9f4iz/5EzV4cSr3PSVPZbPOL9MuRjNBnwebnJIp5CZl0+7yEF1/UYmJsXSIv9Q4Og7xQIoyDtF3F5W6cgi21Ua/bzUJy7JWnwAltW5hZQ/nUS+LkJMNd1UWW0eKqFsUFWMplShlWK7VjteU/EAqVSx1E1M+xlRO0s/XpGCYsMJN1GgoysghjGGjZdjrlOnxdG+5NggK2bpa2rmN2fNDlObZcVxOzqRJKS/2AN9Fn+tsitIrzWxrDg3MTca3ahRyXsvzbjY8fsxVl7h7cSOdxuGQx0//zCfx4oM52vZeeg2e12F3qyqDCUn0GYxSaHUKog5cjYkJgnL1Uirl3oVldElUXAWlKMhwLARSPZ95nNifIGG1HkJWSZ60Jj7AqYf1CRZFSfcBMkiDp31mOhBYKJZEccnMSOS/+Iw0BkF/8UxMl+qrMMfiNMtTz20VkNr4NQfDAYdfcu2SXDXZ4E9sbPYIlSzumxI4CmaEi0V01yweHuh1ojsBVJg8JzLK6Fx3xE/9zCeyF4icw4tgj0RbtWrP8WX+S3JiJyChDga9rYOYhOpSB7g8WpNPCO8DfoiDgx80QeClfiCvZSczPxEofuPbdI8isqrVvMVphEMVrLd+KExti0gOjT4pBrMIIGEcKCANNRRH9WPnT7DeBApVPSpydQhNXJuA4zuRXdf7x3j48o1IINqPSR8UG6RNcvmNfFkGvB2opRdXQsmUJjE6TDXekOnqHuJh52ZOYcquYycHLMhQFmIOSQbPMgxSN+731JrnuF662G8PhsG6Bk+F1lAhaRa8+Z4WhcYXQhSSc6eJTjI8QbRlQ1u4CqajjThQ0X9BuZmpadtjnMn96UeQpmL7JHvG7+L+4T66nlKVgwY1cLghGxDagEXeBLpdtxaTWnBCI+ZReVAo170kOtnTrFOBW1h73pM6PDkQTTzSgTqMJw2TwR+HxX1zOAB+4nS+j5cf9PGNb34Yn379I3M/RRVN1YjsRFJMdUoDm5ZOeTQcx7NzlN24ZLqM2Qb2cPwfYi6EPiOeDH53Y8/oBtYcKaFdqaQUhKOButI9U+YjSLDI3T3qGQ485uQM/h60FvWYfFOFIFLZ0A1TzyMZtKFX4xp6XNR16QoGZKagS6qK2A8jaWqS8Y3EYHpHnhAPQkXvwoaeOrg+d4lyAGCFNw7oLEDGvRCG360nmW/2G1U2fvpf+Ibk/EVp4Zr6eZI9nrQuSjFXzxTDIjfvmiMSp5Ik6xCmmh6mcgmoicCRCGAh6FWcBjpz6fgXfvQeR/F3v/27C5GJk15WeDkw82h4Q4QmUHQYtxAg3MiCTl8db7hdDR4GZNbY8lBuoN46UGT5JrY7xgrCxJSxZx5pWcf53UM8vvlKlG+LdDWJdeye5NZgUII8JwgSfSeLOzb+xHAYvDxV5nQXovAhNezuKo4CwpWXQvnViGJxP0nXqU9AJh9lJvEX3AkPGQTieRMELEuL1RacVGxwBtLDQ/5KNOSSGDLcNVA6YCwKlFjbddic4RA+0dm4i3y3ieDn73bINJV2ADmvfRdv336la7KFO30G6P853Vx2VVu8eAI7eMkkVd2yxKzVSMZdqsnFJFUj7CaNF4gbutLQVU4SoQIk5NTbqbZ4zAG5NeVgNXPFJe7udlFUfdzdbeL1q2Pc3m6iaVisg0jjfXVQHo0cmIYt65fgUTxljPR01+yjkLiJFW3/BDqFaTiEZGaCvWA+pi0qWZKWQfqSr3tKG2VQAht9SZIxaWLa83yPlbgzNejEYy2FewPZM8KlQLpdU9qg9JHeFjgnXrnLlasoi0illnpSA1KwZEREPu9ZMOZg7OmrGZIKvPBJY0eXtQOFe5tYhhxAdTy8e1RVhIYydVvQ4j/18c2f+jT2tzsjNPX4eF1K96NoYFkrXJd8Y3SAWIUqNJTI3ylpJnjvJjNZN7YpNOGLwN/+KiJlUyMdS+hvff+/eq88+tnvLuusSQIFAWOz3Xn6EFOiUEn2a6BAYENN3jJT+jNAGNoo6qfwnEceYol9GwutPoijaPY0h+3VIEZj2MNXX8X1/l5pAwhFQ2aTKa0mlLOE6d6E6rqazDyfTyqd0RwGb9F1Z5NOGkfnU4mjiP4GIJ4qJi0OWWOw9EhfcnwOs1mEnURkys2c88OD8KCHjrKmxyO+nw6xoZ3bmmnW9Kw0ENnT3W25BsOtCkQTcaVWroE7dYy8mN0uhiqLfLuLcrONbkDJH3HtuB83vEFo4d0AT0EqB9pgA1zbPuoGJ3OfHrwLCYNYlASvZJwixwstGGAoKMGCI+AmhBobxGMJPeFareO4QUcflYeSJB6isdtS0IlI0aaL/R6iu4z9IYuXL5vY7VGIlrEtkZHPUW/clIbcRwOmleEZcZEeMMSpEkfBfdp5HV4J5Fgo/3eXJsEL0pcjUBb72huEaZssUVVQFUochaHy2uhnwi79UuU7VU34Go1xeCb+xE9yKKRU0+nn2j26Vr+sMTFFaycuOB63zns0gk1kHJb4xQrJMw5RAgWiRZ6pK1osO1IP1Jt9Z1RBRUtdrfkUn37ja7E7NCqn8/7Uaau2ApsFe4NTuYOf5jk4l5LFosqPJlMVGJXmOSisJtPr1DbSZK551ER4kMRaCTED9vM/+C+fA8W/8Z2/txC1OYGo9a8cBYOGeQmYzKI0g6NYu/dUGpSuYhVbJUvzpG4jGuNrgcHudncTRbkTotjsDwoUNIY9vnkb14d7zceAFNTNwZG+N+BE08YhhjrKsN5IczfE0nbiSDTnAfhNswzhULMgXP/G9wCnY06rnA1O2Q3zHcltIQZh/Yn6eD1CYqaHTM2+G+JyOWsugjw5tZiI9J5B6VKhlkma++CBtjx4z4lwsgBHwaZVaRlz1rKJK81MtArjkCydcB7DkgJxErTR7KQ5DrCoqZEJpHW+XEUyW08BH2JZPV+HAYwG0uhcXJR+aCGlEqkXsydkickHDamPy8OeOQQtQlqdzUkfEPNgjIOzMwt1UDrCe6E56XCoYrcr4htf/yhe0MVYdaqgFHkbNb0oqCLTJkRZmU9FlAvW8c7Xl6yLy+XB09/hG/Q+IQ33UdCkyDHh/E+BotTpz2YhbbTv6Roo1tKe0qqV0Vcq+8T8Jtt++1DYTCgNHpbC1HM1dABoaLdL79773mw2YnYpX/9bgcu/1hKlDX3StPPlaq1JXwihUSXsrg922h5xyjK39eWX7zTgR301VcQHH93FlkBRkpraRtFFDY9uWBveVAAv4BrMBalJcbUoTPoJVehIMzQIWbZwRhWqizq4MdiZQwYeRtWTFPB+7gf/+XOg+Nc/+30FimqDOvN5rgftqpKpzkt010tcceRmeA/BQ52e9s/kFDaiWLv4fMoi2kJBt9nfRVPvotg2sb+9FWLByw9Bzf0Xn7t/RK7evCznk9YK2KHKrfTwIB7jx5jB+YqJjqsOqNvG/iqjFpADhicseKZ50cpbEflJXzRERuZRPrU1UdP5OoIbfr6bsSY5fdu8wz4XnoBuVSBLhMqGhvigV8A7IY0n5KQXTyFClkAxxZjk1z0mrFHGmRdTlzFWRXSgEBBDmhmimaagtCQGoxHK1Q4boqj9Wbs6zUolUBMITd05twRKGu4kOQrX47wZjkLQdRU+SXmNcs+KPAc4UIoXXSxNlMVeqSYWch5UnImbUKqr3phJzWiHG0yZ2/joY1DGFDd7UEYe+7KILd87V1HNZdScoi1o6aLf/Cxe/G7TSBTGYq1qp6zuErVhrpuZPBVM/pQI+6RQSoSsMx0R6NouSX3ldCOVYhMHpvcjm3EJaTz7k16lNFuVk16NapqoxZNzL4iYojVQ6FtJ0zxHVX0c2mCpz0WGOAR7yFrun6oba5Kmxiy6q6eG44B1eryownXtL9Ecyvjwa6+MBJu7ZMizkqYpUNgR1zNwdVg5rTAOcOiSIztfBzmvdAobQVdePIbAQ5D4+kGVkNTvosNONZD4+R/+F8+B4t/87h8sbAACBZuYygf24hsFCjsHw+4DuxmtR6ogiKOHC0eRpoilmZLkOgSK7X6rGi5NYfv9iyi3TWwOR5VIsaKDo3ige1RGJjbC4SM52X2zmgNvY1j1l0BUOlAsLekQBChaBqtDKQLl8Ccaf2gyk38nIaQTUTNMVT6wnl//pwE+LBj7E8qiXdwZZUj7VrD6IHLtYA0JR8VjkyCm0x5ZsrEgp0XW9eJrcHHKRgcK8uKsjisNQptNXOk10ShCpL5LDHKgxkXLbLsWo+4n6SK0ThJRqRPO2bd0grL6MwHJgiEFZGPYTcszx9UdqrLmeiILqnn4UGohx3beOSo/fx0nQMK2MYmnxjSrXdkcTmdI1QZ5rLJm8uoSrz+kvbmNbTXE7baOl/tN7Dd17It90GACYEHpS/0TF6+ypkVgsBxdwhBgNRPrICyNKHS3wG/xZkjMHSjW5jU4FUP/hKbSfHATkIbXa9fragmQMoQkv09zMbR7eGJbI1Uhz8QLCFU46Ork16yM5+Di0SmrRRBoj6+13R18e0WjGMGxO6uiM/YYHsGLuYOUdJkFujvW6r+xlPhOLeuK7XrLbrpUoFO7xhITArGU8fxEJ7OZV32dpPgqLafRDSrv+u/EUYBYVD5ejxwfJT/3g//0PY7ie78vbGZFJf4GO3c5ptmjkGogCPL78+OjyCkQhu3VDLk9L8HWcyotLnPcvnip9lw6R5kYxnSqPd1uVRm77TbeffEmutNJgcabGrUjUTYhCoKR6H1OTdKIQaMBMNBRUGHzPv0mCcSolJq8NbGMaSNIyGOR6yNAyN2ZvN9wlkle+mkJhrFTgF5ru7jzPUdnwb0c3T+fvRJDSWUogxKmqmEW6/Kq7AO5diGLIoasikfELDfHaLMpHimHTgShUeVRa8wMHfFU0CvDA2Eh7aOubrgMYhFqSSa+0ujpVPVqoazrIbnuBSDntbtUGlOgOEMvh0t9fC0BUIw/lSYFgNQpuuTqTtV089RDo7EJtHZrcXkGqtCG0voujvsiynqO22MZh+0YX3tZxc2O4DDELttFPRVq9oK8J94SKJBMYxUwUUFR+krljEDxPBJA8y1UBeHkA2GtPiL2mEjdU9Gr8xI9B30wnk/xJK5SL8jKNHh2h9QZQhzmKWxx6IqY0rZUSpU7dzKl5fmhs1DqJ0RJEEhEqYiKNDyINZx6kDTaQiI9dEE0/sFt4I7FAWzeb3OolHJgiivyNraak+JWAjMLcrovreNBHGnfE1C+h1Lr/SWDXB10pLmp3PmsjEXnMav72M5gyfZRkCiJDPMsfv77/9lzoPj17/7eohmb9VYiFuz1NzvLjz3BD0bWVQeadNi87fWcJNuuPXORvBBSBS1aBhWr4oH35t4Gu7utWs+r7UYTjB6/ehftIwpLpwhcMCU+XasOfXenwopTQsOrYqHGLnegITp1lnI8GTUQEBDt5EmpSRjHsh6SE0mjoDRPGlPTPKIlYDATVNJsp1gSDyXZr8xMUwu4FGtJ7AKMY+OJTExzFhSp15F5KveCkuwDwKSmKS+jzcro+DPmuMx9dKAJnptMbjDBJWeFW+G0NbFdVVvPfF2HH64zQhT/0wAcVT/sIalAQWlXdf1keKMqhqg1w0/xmkYZcrHSIrSprEhkSwrUUs9/NGlOq1BkTq7rEqDlxsnsFUdtrOCLLHZM0pYB1hCffHiMOh7jw7tNbLI2drhoTYVIzmZXRbGhMzWTuzafa/m1Z3uKlVfru3/ImkJ4+lci9tKEMEvLk6mvtA8EQTdBrWHhqREkBQrPIF0dulLzvKTxLD2QzHNruj5DilMThHyWEBZEI58hd0M3pdk3BF1EKy6Gq6AkrzQdNJ4MnuUaT0MYzmzqyp3kvL49gODoLcIdvY7d/laNZDIBlngKJEiviGeRyuFLaMDXtrbPi85Eiq7qjZMSBwozKloPUhgbNaUSSpLJO7X5he+/x1FgXLMGiqJsom520Wy36kqzs5IDBRsaBZ0QADApqdxAG0TEVdWlVlcWAk7cJaKtNIN0t43dzSGa/VanZXe+SEtxOT+KvefGZY2fbkZDUsSFoIf3dGsIScjVvm310BFiKUjAVGt191EkkhXL+kJ9IJ1s6x0ILNcR+inz6HiBSe+++jYq19M0ME5mzzJVJ2kiWeU7oA5JlJhGIDa58anERiVQMCOljyH6fIoOtJHXwUCph7YVwUmAuPbIcl2i47SS/Hqh2kL+TRPWRlZsngCGMzZQ1wScJUXJFJYFshq2cm/iT+yLAfR0iZLOx2Rfn9h7eYhIUp7mhPJsknbEfS5GSig569qDYTxi0cI0z8TEwZvTrlcT1wYtDjLzcYibQxOHaoq7XRkfHE9Rz31sijLubm+kNCw2notZF7S4Q06S8rgDeXWFWhWUDmRO/YzzUuOXOp5t2SgH69Rz9DQXIz3Tte4hRJ7QGw13tvJzBcNdrRzgVF14r3b81tmVBgjLfV0nNt+LUtUKUg2KTrNCSR+RD3DoSCspT5RJjYsyZZKhEnJ9UmSQNB3KWVRbuD0m3GOfV8Uw17E/3MqJjfK4PU0t/JIQDzSjHhSx1vpTlgVpWphsIaRoNWm5Ts+TLYKGYKVmSB14Hg2p8r7LN/GtH71X9RCiINLXsNYbIQtOWhAF4imlEiz+awulY05CmzrNJxDEBg1YZyE78AKDFNyy9iqNknrs9odoDruo8HEDKl27OL97p9InqOVCH4es5ZLrAiQnUXMkMKV+kpZSGgIV+gDm6M9njZ6rxa7PKpsWgpNpAM5i3Qf8hBUlODw756UfwhboZrNlkMvGV1eetfHcO0HAyMolJKI/81gPh4NKX6vRB4hirZ6QTtAEdl2GOGddXOnlWPJ4vEJUWiQEgUn8svLSIq/VFNbOzW4F1uxLLdTVbCelCSp52afTkmE2GV/obkEQGt9OU5rmjSS5MUtAp3dqbNOUslQpEFmYTk78MwksBMxaQh2fRQo/QlqpOY3AwmQxiM3kJaK8mi5aptBnY7w81LHJ/jw+frWPOov44NUxXrxogpjC+Eq0EbvNVlUQbQSlF0Y60hYk8k6IJ8Focw7J3zGVJnlO2BPIYVpajNT+LgraJ6l/uSrFO9W4hvS3+oqk1lQCoZEIqXKiKe0uJytMSbzioAn/Q7oksnDtaFSpNxkOgfIo21+Yr8vaNDkPqlBVfZkkfyfgFhsODpvzRHnQPnLvjDkYo+AUFEWksisTS6uNngCXx9yJ89L60VJPyExBw3NgVs5mJUKFRpXZLvGtH/7lQKFarK3wyIkoGTKzUIECMw0N2DHE56R4ChQyXXGg0J9qF8YjII9me4i6OUSWI1Ou4+7Va3lU0FWKKWp/aeP09m10CG3w5OyuUiMqt9YAH3qBeMAtRejo2msU4xzthXLqEMMZgQ66iU79G+SCLEyCAmRmRh9BktuKm3DqKBMUcb4EinVeQpKtrsanhrKpYUtzD+wpwQKGe6As66HBhnNEf29My6PPbRsXUot8jMdsiAcUrc02ut7pFXCVhiBQhfwROKkRrSFO5tRIvIlUgUB+cvdUN+f7eX5CX/heKAj6tOBU1nSyxGrZP3idmmYyVMEgeRf44mUYIdQgXwzpYHD1xm0a1y8TvHwzyBKvEqphQF4tXxafdC9rnu+TadUm7Jhytoxx3MtoIj756C72zRSffLCNVzdl7Jh+tkRst5vAz9CNX+qkE/egsjWlURnhOuVQeTed8g4WTp2sVgWIW/shF3QXql0JUdrAXyWZtf/2CZavnh/GFxZdrTtPg4rXDloJn5K/JunliPCN1gQbUgipSbn5PChb5tBUCHFnE+/mSqF+vBqLM/UG0QAo/QjpV7F3FUdph9NkNbytB4H8QlMVK004lyu9Q4N/Jzs/i7VSdSS1JKxxczUg9qwan6lknr/4/feqHt/7DBduB4qyNnlCvkx/AmSJA4Ct5frLVZUEFjppgSzrNYfUU7NcLrQdvVMYpNv00BtVwFHUu40f6DDG2y++UAqBmSwly57+BkxLcE3SzBDShl6lT1KUDB9CoHsqk6oQ3Xc6pQgQJadpmo8q9ahq41YuyhhE6cdzyQ2jnHWUvD0s0rBlZSrJDi7B+JUQUkDAi0IkklvigWoDnEBqJQctPC4Rp+kSp6WLB+B6tZEtmhqdROCmKWHrPFIhlvSZa8eqdrrMH+zllzQ/kGeQYKoP0ZGKoIy+GkFwmwvzPJWDixX3ebEGijWwaPFAdsn8hiE5LGx0DPZecKl68di7NALRYyP9NU9CpsQRrKIlASFd8hRbZOI0ECY5thrPjnn89Mf7+ORFGYdmif3WwqkKez76D5IRrRnSlHfrFuyp8BwI/S5XS36lh/Iz8ZBfdSqnmaZroHDMSxPUtdH8rv25PGPzOZzEci1LgizPkDWKUX+LAjxNgWlDQnBrPYDeWCNuByCoYe4jQRkpZ3uOhZQ5HQ6aiyqBIs/VVgQSU+QM5dqK55P/qhSlRsA2pXFamOCu+RH1y9hLhXsU7SPv5fXaHTj9n889Kpr/ymELik6oifX+t3/zLwUKDVGFTyBI8Ke6PBnes4/L5RTXK8TgEsP1kkxlk8vVGijU6ky+5fmNBBoGz1APB1VsdkehCjgKtBpcLNZ1p6/exuP9O60HjDysg3fviDgQBsBQAkWl2F3tNSF+YoilY9r1opFslZBHrwUNL+Hc0rVxNv8aXElhgVzk+mqY0iZZ/RFsJSaSUsIlb9B03ujkXR2v9PcqL6U69DTFQKMW6AP1blHE5901ruMlOjo8uT6dOARe4Dyu0MnDcS2LKpf2ZxrCszE4VVwGE7EqBZ7jBcGAc5FyM4QUghqUrDIQWhUUVH+QOKeTVAJ01cvS+U+ap+lqbuZT41ZyORMnl8xa0aagNTAoM1kNK5/kLu7C1H/Ybh9VqLh4Uo8YoqJxMKqo1JHcxwEfjGMWH9/k8TPfeBm7XR7bXaOxC3AQusZkgruKqkitPIMlGbakdEw8vTQjrpjxDAJDmRQoVvityvBTwExzT1O1iL931WltyVaS/WTz714fbtfohWDEOlezG81afC7ubsoRSF+tR1FvSqqiyYwaxE0zpabjkRazqa1kxrIQ7ZHGOWDNh6gs36jAADfBgaBqlqqenj+j0qam9pmxUgBQ6Vx3kyTdHIa22uOqIcyV3Ot9u41frRJP/iHSxStgfuu330s9IDOBnbL64ndRR73ZqDy6wfdynuLh4dFj9TprF9QxKTcq+1yKaVdzmD0lyCWpnrgZDBk38l4MUg5qkKIsQ7mIprALw30QD4+kHpj00m3nYb9oIvRw1eB1juFiAxuXOQkQS1TSSHjSuhy2kZZDQipQePNBBtiS33ZsqtIQeYGH8hl03dgiIvdTpCz+uaFI8No9FjpJPbDJ9Wd6MSAs5yUe6EOJLN4wC2Xuop0JFcBJIKSJSJFuaf7F0/BZQWdGIKTzX19C41Nq/hF+MP8gQ1pQDKA6tRdb+u9SmZuWrH0gcKmzUXAz5fvrdfNcSE0kuPFcDqVdSRJNY5S219qwJ4mxoa/SN7k/+bNpXdYJlqhBavJScCKaA45LWOjNsK3maJZTvN7N8bM//UHcvdpF1WTxwW6va9AYPrXz20SJm1HnsndCivsWHBE8XI1IG0iZRSaBl2aeCvRZp5KKRuYXNDHLFSMHQEn2HAzEg6R5tIm/cDZv/krj+KTvgOxOqlxNwONZ8Tw4keyNKaGeigCtJ5f3F/nActj1TGiHFyNV36Fkhi/iOW2FKGaUsepp8XhABzQCtQc+mYB0ymWjZ2tpVjSphDA392V7QnQ2XFN6f4KZ6rnzNDIOrwLk4krcL//wv35PR/Hd31uAP+goyIuYOi6VJh2gDX8XcT2fRZahYyDlwN7bijaafRguQs6Nrt09IASKut5Jlcl47qreRbXdqvmKIMSJBCn58O6dUg8s+OEplM7Ivj8pPlmgzKWgitB1UluCKDQ0BSUlvhbcnAKL+z2I1uJJpElILHYyFFHnoJM1LR1EZObGkhQoGgKHAAAgAElEQVRbBixsZNCDm6PEcMsRywIWOAOD4DxKHIzGJXr6MKoizkXEV8xNpQ0eKbjIKojTIiZcvOUEbUQhoit1cXpatVGKrjuRgkVJydqzPdRwJIs++0dK3c0pkygpIxW7SLNAahnOJOMfQVbt7DRfIqGs96g9nTBKQc3q65CkdR8uQlPSnLmrGUolulJBQrM56cnhEEqT0dzXkVSTKC+l/syleKXwKY/qcoybQxavb8t4cSji049u48WxDvxb9/tDckjncwmMkL6dTr01HRIBvXbS4nBOiRXLAqHaUr0q5hRs/qPK0oj+gftzSHDjn0lKpUuJKJ0gY+WinvpAksWhVKFPlSaeKagDzso+HcrwNcYBY5sVi9ouEBUxHbaU5xc1K2K2xAGJbLuKckf3Ng1wNvIFTTIKQFoa6Zzot2EAka9z5WzUjyVi1Ie0rCRAf+pZoYKRSO50jIgUFQGTyFnVg7letyl4Tbq14Bd/6/3U41d/tPDDVO3AiVl1c4LEJupNI6himESLNqe0ZdP4ZfIisPKSM7dcuN2rr87TEkL0JorqYG0Gqsy8jOPtjSaew/oSgPh9ur+3S5UazdxDAqxT6zn5nDpGLdWGcByvrQIFFndWXabxgXwGpVs5KSV2e23aeZrWmBZHqjQYzhsdJV8iNRw5DUhaiUQkyrKfnwfsk0sXLyKLa2RxLrJ4yOZ4213j3Ldq4GKxsS3kDSGIDynqAUoindIifYLVSTnHIhBHg0mLDlEP6ZFFXzKFlYFJqliQmypgq53anIwoLjUupXKpzs00KFmCLbcZ866ovLgRypCUIMHiU9kO71NQRyLm1K2ZppzpWaS2Z6z22IilnIC958xxunLA2tO0cJzEkvdEWXTx6cc38dGrXXzt1SFe3VbR1NvYH45RqwJH9cMzUKWSTIIy5eHKxX1YKQAqZfHoRYVxlSutxZLTeWLzEYehb3ETlN2znfsbKclMd7auBmcwpXIzmpaNDhAPoP//uHqzX8vy675vnbPPOfvMd6yhm81JbIJSFEpRYkhCYBmGkYe8JO8JJFES2WSTzaZox3GikHJkTbGsIBCC/CN5youBOIkQWAoSxZMUyRZndlfVrbrDmfeZdvD5fte+dWUJhWJ3V9177h7Wb63v+g5c1b0MfWRngBO8Ml5p4/EysZ2iZzO/uAIwt6ifVzr8WAwcKocLoe0vUBT3IVqBSQAsdOJYu8OXS77WmWSgWjUqy8ocUS1I9MjtQ8jAuBWwuTJ2dUhavGntzTVECJipjmn2YxLbF7/5oFD8nff/QW2DEGTmpZLIG8crBZZyaqCzQIwl9x9eRKvgBJaRiUFrpXWp236ljLEiLcdR4nCFNdxgqB92enqitobCs8B/YekuAXUoeQZUXy4qtG6FA8GN4PuuSTlfSuPBRS7UUbhYwO+Qya30J3wGW+8rN1JrLRpLbzLAJ7Tak3Fthv2ISeevAXFMANKDSDrz+83mzMEjd84UgUL6jVkc4uV2Ha9w3aLV0zrDDxUgJ1RbvCx5AbmpbDd4kORXkPM3bSMnqNZYOvRtmKKZWHiJzX/dnnutuckX2psCuyxJ1aq1Ii2ycQWncjdMxwQ200tR2RgZu2dE3WtR0U2UDm65uCdzU8TVYTEGEfqhZBzrUPh/cAIj6XQAWxHGyn6aA2nrA+2dTcE2JsNWnI178cm3HsfbHzuXSzuenn3iJ3uERq+Tr2Fwzq02mzgwi9edWOPnaZsAhx0ZtFOZTh6M1848W/cbK1pyft7sKLxN6ZsjI/m6wJroYxV5dEYH14RnnfRwWS5KnGdDZzmoq1Dk2MvXU6HYauQAo8BVnlU+qwVo/FLnsSYuLaGgi0A9i42kCpNyd+xF0QxfMtHRAdmME7zsjZAtg7kFpiZ42WyScj1ver/xHaI31Klk5od6oXYR73zjAeHqa1/+9Zr0Y1UtWeGZvj0cTzQi8OWwioNHgdXc8bCOuk558BZ/P6/qeAFkuovmT6g44Cg3G2bmOLpIzOlSSubPnuTr6igWi9hiwb91qjkznroLdCSJT1AU8FPcy7MAm7Sd8Am0HeJIqKK6ONDRUFXv0W2dbl4J6hRRK+wUc0X8Jfu0WWsJJ0BnkIVC1gIiXtnejeIi8o5Q43bgZDarj3G13cSsPsiYhq+Lo5b1TgCO2N9ZIaoPInaQp20Ro5L0w8PJ57bBKyecT5Zm162TVUE+tOPoR1qx1grTgi9EcxYI8W14EX3yadxSx+C1okEwb1k0agjTyVY8Q4wa30m+dqdtxmrDLRHekNGIolVzZTMICQm5tvkyVvEeH7ap1MRUDqIT1PofYjgolDky6NTxY5/6aHzqrROpY8cjmMH4mJTCreQ0n8nn90HHsmTMF0PeQFZVCv2Xa7a1DZzuXg4kkKuW26Ioz/QNxblR21Jgh2YoZpHgyYFASAGC4GulJWNlFb2SEQw1NQcVWz+KkGkC3j4Y4JS2HEVztVRXwYEHs1hQKDT5Et5Ex/+7jRgPPhN6KdO21blBfuM6JosX8ptcKdUZ+dkQIqPx2JGOFDuzK7wh8TVSefNzQaF4sDrWf4fL0ini87/2QOvx/rvfrBVsmi2PAM1ON6anjA3d2Gr+wbwmT3h1EnAZnC4t5FYLBkeeJbdbWARRghQLDFCiP4ihuBVef2lHv9/F7atrjRsE/PBLaV9SpNonE0IVsnIwijaOxpBWdlsiYvXf2HQ0jEgTjjyfGYWxvoMbLGBTuTMOHObmi6CTydWAPBL5yJCk2b8b7THJqCGrNJZlPOpFrA8R84h4Xq3El5hvWQXSgDujg5eaudMRR1wr55ZYKZE04uZ3GZ8ktJa5r9ItKLOCUaFRbMpjXS8/xl38Dbly6WXN1Ci5Pum/JEPT5CQVsVyFugNoRjRvVjy+YL6Lhb2pwZz+wkgygs5pW8T6NaExiL0aRWKqLgTCMmUaAMYCQixWoezOJel06Jn20S8iTke9+Jmf/JS6iUeXdBag/XRBNm2BO4LTOqzgprPSmNGwQ7nmjLTybm1HwdimO+ysU5396cDmds1sRQqlwOsEq83AHejfJ5tCHZZyTZFr60Xm8wD6baUSVlgVK2/W/DWmScQvyFbbGIgKCR05hxzeG6vYb9h+mD1bYO8AkAnztENiPC5wAwnjtKnhPmEsBZbBRrHDuGjy4RHNiO6NnyVb9Rmfc1ygCYyyGJD5DodkbjkE2GYHmIHOjZnPYDSOX/y7//NrMPNrX/5GDQtPIhzk03DHCRke81KXMk3ZbXCOajJCwSYALhk/mJlBdP20OqXaO1mBL2ATJZZqJYwa53qU7lYIKl4tF7FZLrX2xJkKbAL7OuV8UHlB71UoNnFA27Gq4rBaR3HcRsmDmDoPc/aTh68gIup0Jlk3GaJq0WzLRruvOTv5N14lpdw4STW5YNL7qBODjoKS1JwSOtGLWB1b8XJXxffvbmPf7Uo6ztc2HdZ2+vxdFKLKbzUHxl6KGuYbfoRvtkJreZEUsuPkcLgN/LN29mApbUDkva4vMy3jFHR0r8C8FlN7zogmUZA7AAqFBW5e823WGwGMeEGoeGoF69VpUZSpF7GdXgNm6qRqGIoN+KCuwytSXfskaCl3NB9qjSn8CQnv3G3wq9M6xqBg/OjHj/7I43j69EmMh/04mWLHyLiIYxYbGTr6zJHh1Kb06gTV6+jC2bil49oFWZ9NXIYpUQh8WuLo5B2GIxzTZDlBPPs/kBCeaVqMUh1GcNytoIu7/RfI2gkFBN9dX+vFx8a/dYRAiAs8NTFbf63vsUZYRmuPRqnSBk8O/9RnrM/pwgcI8EhqI2iK39PhKxmZLBcovA5PpmvBOs0YobZXzeih3/08qWOSH2fjReuf34B+bsEU3NV0Wi5MTBVf+Mb/8rpQfP29X6/No2hGDxcK1jFaj/KioNrEgUdScIBMugk+KMXLKeH8Gc/85iBQeUfjqU5DOpbu9EQFA24GIwgYxd3tTaznc9nN7dRNHGJNzoeSw1GowqXAsDOLxYJMj3X06n30ILRgyKuQncykbObBVARq3aMTlhBbOxHXBAw3VTXbLy3cmo2DXIhTzckJq9PaCdleMSYvHifuuhWzwyFebbfxclPZY0JJX9wHKrhHCY1vqHDTYg92qKt+UqGTUmzgy/JmaMG8rAXh0YEEm9cQLMH2e8IQSMvKF0UzZ54KCPicvtWE8GTIcm4p5JLV6D4U8sz2hlPQlHUBgxopTTCqC1u6eW/iLUfDaXCCuUchXh6Bnvo5Sd/ea55XtyPMrqPvJY+GPOkHvSJGvV702nV86uMX8fTp43j65FIWfxenkyhxo+53JUSEpSuTIyz00k5fB4Q4BMj/ndWpRTGybsZAbeFyxZxEI78gAJYuFFpharMAuMu9t2mw6dyZeM7PKQUrPytbFRc6UsVntzexWS2ipggcFhrNBWInWMoYjXVjh+JWLTSC0ApiZgOQKq9aGKoUREU6su2CmmD/WftjItiEselVprwxREr0oUChaLQrGsnyEGJJ7BMxC2laFLxecaPL8crVKtXmj7bi3b//AMz81a9808xMkTqoWD2RougIeKnVvG63Hj1A1gVmWuvh5DBwGqc0a9ctCwD7EY4VImSz3vLsTCj7YEg0vVdHq8VC1ZjWjUJBRwFgqSzSlIujCGX02C+WcVwRNbeOEtUegFCFYU3OZDljO9/AOID2x3Ix4tm0jJ1CIUk4oKZOmXz57zcl+SLYCDr39ChjU1DF2lMBw+3YHOtYHiNeVFXc7vexoW1nv81IRsewJUXLN5BXgyOI7qu4BycbghwvuVl1TaHoKxm4E/3+KDoC10gv54XAeTsjD8MouFZ/+VDKBYxNgbYQDlOmsribACfhM3p1yNfs3XcU9gWxnbuzK+loRFtXcfVYpDRu3T6bv6hD0kHDKe6i6CSeVNymqpaCxx8GOOOXrfC22uH3Wq04GQ/iyaNBvPn0SZyfTeJsOozLs2mMh6U8OO9urj37Z7tPmKwyWDKZjDrW63GwmcTU5IhoNQsBSloZq0Cl1lWhSCJSFgpFJ2R2iDQ/atkx7IVpjEjS5tENsQmTZsG7h12sF3eBfXh9wJ6Rbttjm/AACFbVSmPWYTOXFQJSe+zxuB+dfk/r0SC9voCQiLPV0G5e96MHYKZT3PhZ9vVeLGao4zrE5J/ZULftmSEJPUWCjkGMU9s+qriySs7OAoKaRq7klKgjbkW8+9C45lff+/s1PxAaeIpDUzDKwVCzE6smHIRxt9amA8SYE0FbDrty8ywqgDUrnZiZEKuI0WsVMZyMo9WfxKA/jrI/Sios+aMUihuZySjgZ7uUWa9s9jF8oXWmrVpWsZuv4rBOfIKXWmpSAFZi39LyjQuWnHbrDSyVVvxbWtpjRyY0nRFBF8s6BdbAPkVovZJjwQmZGQg+udSyaAinKFTtIl5ttjE71HGH9yUeF8mzwF+Ml4rq3ki05ZAFPkFRFi5hursFP01gsTGXQQ+/yl4M4LSQCg+vReOIJc6iHqej1QZDnzTX5SGGCm8eyUH5pjLDEdov1pPzYTHnYaPAmrTVsXFyeFQR+1E2dGb/KTD5sJPXAV6e/J+MenX8EGjdFQitayevTl97i9n89CkHpDDtmfBkb6bYjGDjV0ev14rzk0F85Ml5vHl5Ek8uLuLi4jTKPiHLEdvVwmt5gYXcK/tymvXGqe8kL66DlaIPcCWDBcm2tX7Dq1TBsulE7r/PmKe1s0ZZlJp4NvD+Iv/O7iM/Oz9j2WNVDnkKb5WVwUzdc6ZEXNUYEx3piLix4N1ZL6ONydGqEtmtU3ZkvxBdfELx4WjMg4230FnQ7dj527gMh7EMinQgGgsxhpRcHTo2wMwWmS8GsI1dukMxZyT5MnloNB2UtDOIwn7jH78ePb765W/WPKTY878uFLAzh/LQ5OIcNgc58ChtWR2F6dE6/QQCYvDaFApYYE6tYs7hpMGst91HCUdg8Vj/jvaZdm1xN48thWC7jm21cAFipSbj3l0UbFY2u9jOlu4gAOMoEhCvaLmku+D0MiW64bk0raNewHTOMrhj1aso2emK5K2iOwmNKzAa5bhsirdUrYmBNBjHoejE4nCM290hltGOq+VK7Ew1vtwU3Kwoqg2TU0Ikm53SRpIbqgxTjTo8mNlCKmtkH/2yF/0umSh9gYBOLSf6r++RRutc77/xK1AHI7s8QmY42ZySvuXlUqEwLfcgz0knh2m2FSexLQo9OSK4VcnzESxcpyqjBaPgVsIlnc78dxVikHQYmIVeCNXR9Li8l+cnkUx/TtGIOzE2JV6TUQzFwjEB42EnToa9ePtjb8bZeBiPHl/KuLffw9cB6rETxaBIUyhsHNPwKPyiI2wzvdlgZXMCN+tf4Stp8y/LerQl/JTa1vAyYrzjoGaJ/FhjZ8HQnC9MI8lUub0Bk1D48nGdilKHTkv3IaUohyvRCmtpl3bLedRb1NGQ8SBh8j170epBsIK6PVBBV3cGp0dF1qFN3ld4S+WlTDJTG4WXTzNrTcAoFKTszYfJcY13h68N74yvices5KTqJ3z3tx64cL/3pW/UVCc8EGjHLDfvqZuQuw6Vd0+hMCuTYqF9gVhxEK3ALoyw6//lo2CPBRLHOtjq9QfRHZ9o3kYsJqCTFO/tWluPnVyIlxmOYtUnHhRc6BauUWw7SLWu1uJOtAE+N6vocCNSCuxELa6RM0Q9ulvgoxWkwEr4CTvliPjUYBpI5We2iULCs1DoTBYw5BvCC6HNQDtiUe3i0Cvj2XwZy1Y7ZuA4TpPzGlKYSCPFd2armY8p8knCkFpPBFYqFPuM/6uj3y2jxL28S/gwUX/E/LE2M+MSMg0kqyYNa4Uep13EUnocOkCIcbBm9ypIcDjkww1ImSQgCoUk5/Il3jrnVOtgn7TNCtihtTxo6HnAaxL+SEdo0YaT5q2RJB1tGm2mNCY1hwOnnlfYjSaFLgXshQ1IrzjE2biM01EZTy/PYzIdx6PLs5j0u9HVZ3OcAOvaou3xipsji0KpKG1Ca5I3fJSHXiJGjRueiI2GfBKLoMXf17arpaQ3600agNSJbvqaUvJyf43byGAazQehWGAPLbqdpNHTisgRjXfGHB/YmXsB+FxLu5kVvU6UI6z5KRLWeQgzEeEMzpG/p0ZKibzMexGjVI98Om5Ly2OuiwlygOl4oXIo+JoIZUoVsTc8DejKIeaConelbsWXf+dBrsd773yjZiZRoUBeTGXDkbuHJJxVTSGzEhGFaOs4jbVqZOSwDwVsO1l88QBIFOZ8TlBafvjhkNEDvcdQDDd25DwsVNrnH3wgjHq5mNuaDSAOH0xxKHbR2u2itd4py6PNCazfq2htVlFoDFIQhC+WMlqEWPn/6RByLao4AL3x1qeIfXiA0ltm1IC5BVbkWW6tbgTYrdlWyCPiEMdOO9YECrc7cbvbx8tVJVn5XtZzniOl/6ALy2KhmyvyEvZsnvdZAWoEEghorj1swLLXkQfEoDuM6WQa/XKg7E+Sy62raOnkd8q3oDk7hKeeYwE3hazYHGfW1VoZIUeFKWcBZdMhOr7XtdLq8LMBumq9/NpCzcnZZnoq6So5Ewb6PA7xMjRAr6P67Hepk12FJB/TwtwHnWDaHvCFDU6WxTEANye9IqaTQTx5fBlPH5/HqN/Wf+vyC24Sid6ymHeWhZbN6U6tUa8pFBkybR8JioRB5kYc5tVvktoUNuyQH9ih90UinygON2NvFubJ1Eg+JjZ5ljcFYctgImKlYk5j2YNI7+rArV2CbbzdoCA24Y7IRA5UraRlAWgvDTAHGw65C+D+YGzTGA7pmUnSmY12msKXbFR1fp3EMdjScChyKFj97M2IjQIbwxuRybRmreNLv/kge/S9L36zlmWXcAXLi2VBxtggfnlPGwqksprp3MenS7PdnmgB6TQ2kKFE121HfzTUnp9NB/hHd2SMoouFP5kWxTGWi1k8++EPBbiQ7izknWwLtB6Zy9Hih8I2bFVFa2tmG7+3UeEx8yUgY36AwSVVxWyn7ttzblgbvQHsTKL6fBpbnulVpmZ+qR8t1nFbltRoFQnTZ7d0FUU35vtjXK02cbvdRSX3a68fKVVY8KvjyihGZ4AYLBPYVkMRxt+iIVzBt3FUIWMJKeKDoozLy0tdw5K1tZiUbA8KFRlwAtakjBXs+MV4xTWdDox4AkDV+hjz1SzW1UomwZLDK6zJbFRtjCyNVKFndNkqqd3YucxSNJvzx8ApsG/jNLVeQqxBnWqAoamDERiWYbqJDcAgbOzjVJwEFPrhBrfg5S87dXTbx5iU3ZgM+/H48Xk8vjyJybCIER6bxTH6JdsV4xr2G8l2WvoI7rs1IbwgArOVHuafs9NtVp6m6DfjiQVxXRVd+YYR6pwYjAxkEsQ058Y4lQNzGgYwHTBeneZsyKe1YOzA2Qr6gDtLsWrB9WQriaFu+qN2LN0nn1YB3xgHC8XiPjD6MR45ezQD4++fbwPWLhD3Op2UHohi2O4qp4b3m1uNDwoVU0l30stYJOYvcpTREc8A78o7v/l/vsYo3n+H9agfPHsmuqugWIBRaE7THMzD59BVJN2eU52SpbxFAB1O0EYOLfMau2WNRpPoDEYxxJ+iw0hTxGDQi9XiNl4+e6FtimTqUJyxC1PWaJ7GmNNwOm520apWEtS0d6voUMUpGjlmeIwApLM5i7wm0/dRbZpuKlwKCDuumD5ZfJHM3NR1iZ1Oh/z5mgWkBDZmGu4x9CmKWFAolpu4hbOP9R1/p9NxUrXmV584+EUARFkVqTBJf1cxB02JphXmHpRlV9wLCsW4HMZkTHgwJ0w7hn32++Q4kEEJsmDJM1mvls17HoUwBqgH7X6736mbAKtYbdaxWG5UVFarlSMjxXg0DRjgkxGJtaY4J5lrSTCwA2jM+AP/aNaSfsiEjvjlkXY5N08JhlqdS8ExwCowLgkkClzaUyja0QPUbB9j1CtiOED3UcSnPvlWvHk5jdgtYjrCHR68xglpkrWrEPH9MmO04P76n53HYRCzcYd34rq7PhUW/W6yljkricOwGREuZN9Ote5NHqlafwuzFIglIZqT0EXhls4CY10XCtPhsRHcWOG8gy9UMZUIRGe1qcCszKJtfDjsBM5jAncjtTgKbOYeN6K2ZtORPCKNFvlz8WxoK+JxQ0HWFMDsklwdjOEhl5cpMOxfOu52EV/67T/+twtFR3mRaqu4QIwd+ElQKPTFMPO0Xb7k36L/Ou5P4J/aKr/oNH4GAbHqp5vox3R6GseijDE4RccPO6fCrlrF7TUYhc11yd08kh1a0d6aKSlO/AZGJnyKpcxzKRgdkmwpGpk6DtXVaL0LhuZzsfTyxFG7aC6+UtOTeNSQdbwOM4pMoRDWkU7j90i+2rRjrCBPFUVs6lZcLauY7w+xgpma5iFoPTY7Z6Dw4rH9oP1sRg8Vp9RGeF2X6WodKn1HLMRxfxCTfj+GKrCkqxXR7/ejxKFZKsFCJr+0phpdhA2ICkl8VAqYXIh4wRebue7NfLGK1RqL+F0slzMVaOeBhApcM3rodwHLdFcupkol09jQJJU10m0KpNWcKcNM02LTu/kMWolqD5KFgpXkoZYGxLJ4hy4zegw7tP8EBdVxfjqIT3/ijRi093F5Dq+CggP4yarVGIXbWFvCtdobv1RZKATe6eOnmrjhTeT45BfR8nLMmzQStavodhiPm87IoU4Uh0ZopTWyDIRMFVAWCoCmkCqKigtFY4ZEF6KxDbtINmSsRzUGuNNl8yHDIDqK7HJhprpJs+OVxuHGpCu5QFyDRobg4p0OYMJtHPgktkBS5pqlnCjqjV+sCgXdpxcJYtS22/HF3/5/HjAzv+COggdUhrEIk1hrshtnLpMWwFJWTka8KGhVKWxN3iF+EXwDyZYAbtAq8EAXHXHkxcdoUzDOrAGRWWsrZrevYjmbycodZiDjB5jEQSxNUGIUd+4oDmvWSrPo8PWrhXgULSVDOwJOp0iuN3UqCNh6YDbTxN4fiS+0cU1yEO/bUM5oFQrdbHcZCgEy3pe/H2JT4IHZitURWflW2w+Mc8F0ZZsH+Cu/TYoq1yurdYKZIvkIifaf5xEm64QXkK0GCe90D+NOV96cSK8pFgTv2B7eBYX0rSJBt8byHwAaRp/IUojKdJwfYrWdR8V8DFFsewhwjBuKNGzH/S7W67W6D5v6mPQl92/hULZEVDcQexUr/o+xR+06p3t2H/BTcKmiZW/ug4uM/66pzc2mohvD0VD2AQDIEKrKTisGvZZIVr0OvpvbeHxWxsefnscbj8/UaTD/A2Yy8sqbQ/caJiafY52pXhDe7L3J8yhlJeMHDlLqoKxfaQxpuF7NBqTdYbvil0wp5i13bB5dTJNW7qvsElxccUEXVVw+mhRemyZxaXwNHUyldT5dJkbRgJm0FepOzIakizG2w/OcSlhlw9pSAN2RTZUYRQDYk0yWvCEZ4ag7SiMbCftRPacoEMGcuCLpgKSJI7uooKv0epc/8+7v/snrQvGVn/97dX8Ar7wdvT6oK759HjuE0gOAKNuj8aMAn8hgHq0e7ZYtzX1ay0mAI4FLVzb9GOsSVIwtHqg7uaZE1K0WdzG7uYkdwA68dTluQ9P1haw3EFSguqK020Sr8nppv1pElwsOZsGuOhPHtW3IzgDchU0B3QWfnbab05FcUIOfprm+Fst4RgPNlnwcEpN7s0Stj8oO3dURm6KOTSvidr2Ju90hFoxOPFTtTlSVW8+tVo/+mrRy2NfZ5r9RVgJS2Xmbd3mAWVDRihEO6N2ufu93WRmOYsCqmmvJeIhbmujDrCW9NoVDQAHg5oLKy3CVXySDy7jEvAV3HH45KIjrzSYWq2XczWZxc3MjYt1ytXCOS72LDb4JiLqITaELU6HgwTS4id+Gnawg2vEiWLugLidXbTpUIApBsNKJZfJak6QNsxFLAXg03EcwCorAeNTVONKpN8IsmugAACAASURBVPHm5Sg+cjmNp4+nAjkBcx/YWTqUqLG0K5zYZZMZXvb088jPLj8JXvzMMfFc7w5ZIxGdAhL1pHRbtUmXhnrVAi/zVzJWUic8hwmvsVPe3F1QZLncFG1vCJE9yEIBnxKuHetr3p3mnoLlyS8zvT20OjZ3g6UA/2G1qTRiCm5OWnxToDwa8hG5JxDc6LKMP8qvRCI4U9Z1SOaGxDkWVvvimSKwP9rxlX/4/z4YPT73azVfiA9LoeBkEojJ2CFHZLoM52KwJpUMPGXFWpGmfyaADQguD5YSkdl84L3Z78sIpyynCgNiFOkPSutCDpUIV9tV5oaQuYkYjHGDfE28LjZrOVyJP79m/1xFQfiJYpasaLXVugNvBCXWAF/MuQNXU9LCyS9VJohbSHl9Jt2XB5sXrzH9gGmqhEawW/k7sAUBwOyoUMyPu5htt3FXbWMNQ7NuReX4kFQMsiY194IiwQ3g5efEgpnpXbWTpxqHaU5GQMqJsll7MR2NYzLqSYtBRyGeC9yUPH3UBgtd5+RmYwWulF2hZlPkylCaMxXK4I3HHLCMgHBlDIOCsVmv4/bmRlqbFy+fa+wgZR7yFrWPh0cUKu3ymwrauF6z5ans+SAhL0AuBc1ZlhpTSSWTxb27AF4gqTcLthisADls2GzgcLaK6XignNNuVHE+asfbH38an/rE0+iyIWDUwmIgJflKBk0rt522Dg6LFlhtuWyOPR4z6GgbUVgjgqMrkl1/OobZn8Lgc7My1EmbGiJ/2SwW6qZ2zqtsgdUBbMpuRhiH3KcokolXSQoBqHg46PpzrdkEapEgzYw9TH2yZ8ckQNnRCsqyzW5IOJXS6Kzc1s8jNxIrjzWMwPYUPpdGIY2UQJ1L0zWnUU+DS8Gj+N0HheLrv/JNjR60Z6R4ib7JehRdPBc0cQutRCkM7Prhw2NwK9m5M0jxu9SKDcGVik1XqklnhIyi1yfLAaHZyEnpeiCquHn5MqrVRm7caPzVCsNkw9GDKHi2ICju2FGrUKD1OMiPoqbt23pMaLQLYt2lRJhTmv/NencD4s/4pJQvnwJN5fTO3Z4PkjPXbRUKUc0l84WzSPFoyblqzqy/38WS9DRciiAs1SSPWefBX6MyG0DFe6HQ2MAD6kxPIkqMLDOXUuXYeFBMpuNR9Ls9ZXGejjk9i+j3kOc75sCFwn6HnKIuFGbUNlsrqWLbFJa+mKVcE15OnZtShnqeFwaTjsyb9SpGo0H8m7/413F98yrmi9uYzW9jDREO9XDGNrhlNegrUpu2InVUh5VXeBqz7NPpXE7ne1pu4BFMXYjiC63HAI/gzzgglzwWwpBrEa167W1cnnTjM5/8SLz5CAKaDWL082QR1jWRNR20e3NomngC37/mhcgckoxC4M9Ia5Hbl3s2571wjhErHdmFc5i70aTZGbz1jCpuEVT39k6cIMYUuhlFF0Cf14jndb6iHXXwumvTfe1546gvY+hXwjfL9f115LPR6fq5VNfoDZRNjRw+7C0Vz1QvDYPdWcn8SFuzzCVJDkWjBzLWk8JAHbiH+NLv/IsHGMUv/tc160seHpiKGM7yopNz74wPB8e4czD3gZtCgcjjw/mk6SxFhZSnn/gYhUYPCCzl4Ex4hdejffH8IVBfPX9u8gkKUpnrevSgQ2nhKUjR2K/jgEhsawdj+BS4XrWwE9vCzkxtY3YK7MYpbLTttJiwCvlccgoXnZU/b3GY9ur3/KxMp+ZHS0m2x4NdHAFf4Xvsd3G1q4LbW9URS5zBteNmDjTLTYWLZyEDe3ioZZWWFmYa4+SwhcmP14Rc02FZxmjQj/FwGMOyH+NBLwa4mZelFbgig1Eo3DaKaC1RljEBFTuFvzCCWFB2vC8sFAnLiqVHSW1MA47xkjJv82JfvXget/Pr+PDZB3F7d6NuDMKdryGHgYtMY1RDN7aHQyDNid2ktJQAdE0/Ul3i5tQGI5ABjI2WwbeY8e2Evo8uqVndiNGwE9NhEWfjdnzsyWm8QaHACUrPn0Oljdm0tFKWiNS/mbKd97VhZQqYTUKH1rPCNbIRT0qzHcJSYZsEJRVmTIsEWtIImAdi2r29V0W/aYNLGYvolnQAAJNe22oVLU5NAr7EOhatmC/mAq85yOg0xC3hcynh3SQ8//3EW5Tlwv3zFkQAcgrkzHTl2aCb8DoUtzZZA/JMJEja8Cd8WII9mailrkrPiJ7g+NLv/qvXheLrv/Rrtay66SrQPsjiu6PNB6SrJkeBL8hcZXOYJkrtNTtNhiJ7rL0syR5glIppL0Y1iik8VzeB1mMwHMiQBM0IYp/dGvWodSREsWnvzEVjX688hHXsd6socOpeLaJD2wbxigf3fk5uXKC831clFohmTEC5kXpQEncQ6GSegGFxex9Q9GCzwQ/AfUgvNWHD7WOsj3XcbtZxRTfBjr7Xj/XugNJXOaK6oQVgIf2HJbw6Hdzf6YVXNL0QaxvKNMUDWjNdxGQwihGmLWXP3QXGxLBl01Jfp3QSmSRb0l3NlHKNFbaFs56jKzNj8Usyc0T0pHzw9aCJa+CQID4bKP5sdq2Qo8XyLp5fvYib2Y3Sz0hzQ1ciIVqa+QqwlGl2GqFANBM9GzDPXA0dLB68vZoWD4NNDxsP/kuGIhNY1K6j7JKN2lJK+vmkF09Oy3h80o+nj06kE5GxT1rNyiiJDRtdQnqHqENOsZ+pyS6eIoSJFMjWyEXCKd7NhqtxYocB2rxYZmuqEHDOchCKJ+KT2boJewd0e4zc/hoKO2teapkyswigo+B6ADDyyJGTAlBsJTYHMb/Wy030dE8gxJmm7hEjQXvR6n2PtUcCw9Oo2xDZXKSszWP08Zq0KRQ+KG3/6C0X/JjGESzlAa063v3v/vSvFgp+cN4VtaScOPAR5CeB5DWBHYEciVHw4aUWhRhlYRi/tH5MopO18/belP/m4CJ6BBaXgxgMEZvBgd/E/O4uVrOV0slZl4otqNUoRYKOAcASB6x1hHgUlZy3ATYZPaR0UuVM9Zt97r2lF4BjzEQyoQxJkRhLlv7eN70WkLnwYcwqmXU+9ACCZIgu6mO8Wi7juhXiUABeUiCQj5t371NGWEg6IuP9aCUr3IjSaWpFW+Qni7ugz3ei3+1Gv9ONy7PTGPX6EoXhWYoXI8Y/3GR5JKjzN0DoMJ/mAbK9X4GiUXRfz7Zce7k/pf2faLvyxTSd2bO2MyhB6QlagiTG51ysZ7FczmO2nMX1zU0s1ut4dX1jPEg8FK/meIkKjGG14rc7tEFux+fZ2iH5DPJVBVBwJ2eGo6nQFFlk5b3OQVkfFxej6Bf7uJx042zUicvTobwqxFD1oKFfbInUUaggGQPSe6jvndsX3Ru6DNPAVSBUaBtOhU9RjROyGywklksbHgv45FKGPseBxA0FXFRrZYeCEUlCp40N1WIvTr9HW5/kQiBUAPb7le4j7435M23pnvTs7+vY5PoakBntD79DxPIa14VChkuZ3sa1BPiGlSs8Q8B5HiIJ4nokM59F2IZwEGNr3sAAlPuzvvt7f/a6UPztX/5GLTKNbnZXhYI7K8IV44NaFh4s1lfW93OxrX5EGWcKq4xfUmehtY0IJNaLyHm7d5oYBYVioDTo1fxOYCYbDwoPDkFKNmf7wUUBf2hGDwAi4RIQrrbRotOgWMiMN52jeFDYgsj81iazqviZyKUpU6lmFpKpgLgnvjf6ENnk4BNQGx+tpLZx6AJiHuJmvY4PtttY57xIcaAoSG4v23TPrXRnouGmAbZj5/xiqbByPWlZCQLu8oJ0Y9RD5zCKyXCkEYRiDbbBzTddupn9zZT0L58e6Tijfbg0DtllUCTEutXePE1bNKP75XWBNU8AFF7+qLtKmwheDsDM2Xoed/N5fPj8eSzXa4nORK5T25t75Dxo+OHVUYhDQEYrQKVBTCVvZRnnZbHFBc+ReTj8XbCJXvugrI+z03GMyjqm/UM8PR/FsNuKRxen6fNo2hBFSF2GKOa5CvVAk6xN8wleb7cyoCdp/k1VaXJUXRCMU9FZMsuw7tbI0vLpywFCPin3vix7MZqMVaCPLWjzdNQAgzw5eH46Rd5Yhm30OIh4BrtdC+P07mTolaIoJKyt1WXzfq2Ws+ikg5VX+t5mZLSysTVDyeoMwJTcPXBYIFHwmGWcg8tiPENW/vcEuEZNSyFywf3S7/2V0eO/qdWaUpBVKFoCM6lW6iiExkO8olBA0+WGegQxLdVdhnCFpPDqpJFqlOzRvotG/0JjB2lk5JoOhzAz7+Lu5karUJyuFLkm56xtVCs7bosbj7XYfh3F7qgQInQebD0ANhUr2IwTcr1OWrncpUzAknuPioTnQzqhe+uwNJlxtfeunfWYILeiExVcDsDMoo67PduOKl6xppLtpU8W9uHGMsy2RCuhrQ8vdyDD7pmsJtDLgKm2IjxKnULdREl472QiY5fpYBgDOgES4AEyIcC1IcQhT7chqrqJfPn9IliwJqBfRJpOdAoAUDANFxmKiW3scr7WmjRZkhR5ujOddF5Th9yvd/Hq9jrWmypm80U8f/kyluulyHFC+sV6BKw05qCWXxiEA4eVcK+i5BPZGSNgNkgDfIqz6VJDwKFU76Pfs/fG2ekgJoN2jMudOgqChD7yxhN9RnURIqhB6bY0QwUyCUgmWLkQeb73gSCHMK2smySw9HJIDw3+m05oCQht6mIcwGCsNj/YBCDYwwIAPgvvDS+yfkYKBVkZWC7q1ZW+Sb6rAiad1G63cBtU8+wweuKTKhNFYeBuUykoSB0QUFIMIWqhFZIjnUYaiyF5uZfLpYSY1jmBUfCsYdRL6LKBWXdBJoSJ14Jkv+nGtP22DB+s60u/9wDM/Pov/t2aB+c+/QnSFTOUwoBA0ntqj1Rj7kFLK9MkBOOBwM2IDUSjOtRLRqI5QGYp+7t2OYn+GB9OgE3m7kKuP+vbeexRj+JgdHRcIGIwxGGy55fLNEllB3UQx9U62oBuTQ4IhrLJEm1s6pB4Yw5j1N2ErC28DBimerCz2CUC7Z27iTSyhIeyjBhHp/8hKgyFS9y2D/FyvYoXh460HWpy8f+U0UOKyJSoBWchmXGq5CR8O91LHgypsuXoYL4uO0WMATEHAwGw7NJHsDFxGWM12sfIhAcO8M8+nwIl+Ykk2ALl9hzepLNr/pbcX+hLiqZ8P61xaMxvNHnbJkABukmkU0tqPGSxmsfdchazxUJ8lOdXV3F7C+8CBi2nrdfiNkDqOVyJka/xBqVYtD0PIxiXhD3p/7S5vEQcVvBp+vi3FHUM+p0YT8q4OBvFsNjGmB/9WMXTR2cxLFoxgJdE99TB+LYfmPoy+6t8q3nay9yFn7MDqCtRGieqsuTd12TAsy39eWHMsYFyh2tRjXORxlr/fByi4Fb9wYlMo0nTE5TN2KWMj+yQGIeIQ4FOTyi2RpjUFCXWYfq5capmG4HsvEDcxsggaYQ7k211qzGEQl5vj7FZVDEaTDy2YYso054y5vNZdEujuTxzGj8PsGPd0dx3n6p6FEy2HL72B9LVIHWlMJCv++XffzB6fP2X/17d7G9Zj1KeQe/JCuXFwtlHlGj5Q3DapOIwuRXGFFwoxIyTZRzzNHTUjooCq9JyfBYl0YKknPdA8VvadCxv7mIzW2lVSkEQG5POIguFrO60CQHc3MZhtcxCsQvcr4gadEJ0I9LhCTTP1aeMT+0dLlwE9mhP7FGpWVUZAXeqtIJb2D9rzvcMvTtuou4VAQn6erWODyHYwYlQQHrDgHNXoXFM8zYYgPfoctNOW3WT9wFX/WdAvEljH5a9OJ1MYjIaR6+DqxOScnd1wyF6D8hqjryX9Zw4Cn7hVSQAv1I+rJfgPk3Kc6dOFVpgMipQzGZqmLqB7MI4xVKInIXPRe/YOsR8tVD48svrV/Hi6kVcX79UccfQiBNK+hi8M0m0YhzjABFO0ziNsxUB0c+UcU5rxkCcmvaVVuYuLMjIEXARulzHeNCO80knzoaduDwfR+tYxfkYMlorSkJnixC1nReM6yG6ONe+2Ev8p7gBir5yX+2tYcOltKrXOERhcxwmlXJfI1XAZceaGTlcQ8lm5d9ux2gMw3goXIb1sxYQhQ2FmjFAK0tHJmnzYCGe4VbuO47qgLjS+liKZpJadjIUC3GWahSpVWxXM8VabFf72G/oqLiOdhnna8MbwT5BWIjwN4oTGawWlKnZVXiRDxXZKmIVz33jc/Pv6UK0MvdI8u7v//lrjOJXf+W/UqEQ2JWmKtzoZuOBG69UiWnWqrZdgI8t8g1wJqaghzZbSIhCg6He1pOzcxJoowDBx7qfVHP2Z4d9XH94JcGX8jh3hCC77aWbOMLNoMOgc4HMBTNTa1H48pWUeDgzq6RmSriPKj+EPl2Y2zCgdQAvpwyYgyqqPq+5AE1rKU7+1mtE+kFuPqPHJo6xaNXx7G4et60ydnwtbrJSuzK1Sqe0Xb49zjXOSzbbVfZDdmYmW7Uk8AKjYOMx6HXj/PRU4wa/aAcYW5Dp01kIrMxuIjeA95sbCknSPl6DZrqfPMi06QQAlyqWZuR5aJZxjhK2ANCYzfN7pCEKJywvDivS+XIR17O7+OEHP4i7u+u4ffVSY4AwDcz+jngo0OoyjjXCMe8o1RVKVg5e4lOT14ZrRdEE0JUZDqtSTuc03530i+gcV/HGo0mcjLsx6XdkxDsq6ZL2MRjB8uUa9hupncYDdQesFxXKA3DK125JPWwqeZKrFIdi5ygZwuT9iaM1M3bqQv+zj9HJNHgfuiWSBFMKRFFo0ZOZWNdgRyzTTcO22Oy1dCt5F2IBw+I12GnxpfzsssAWcsFqF3CVAPs9ih82+1jcLqIsegKe9XPKMg+auaEAz+INK7X0qKPZy3/OoUlOOaOj4PMXbS8u3JHyEx/ii//oQaH46q/8FzUnF11DY/XlgFi3urS93u4ehYaLq580T8/b2ut4taMgIG8T2PsDhtIH4ujdwbq/T8zgVKcdSkJO0Rc/+DCO611A+IG9RufCy7+tlk5/RuuhImK9/3G9jtYGQRhJ53QVB4Gc5CQobFW4CdXYNfQIgUdcELY6/djX5mqoo9BmqzlDXe3lN0GLRz9KS9rhf0dUrWMs6oi77SGuthCvDGIySGxBrIQdZFdieyMBSJaxN1VcxP/cjQPEcWqSbYG2o4yTyTSm40n05T0BQcv4hDw88AZhramxzsCTlIfylVAOgejjbEhkNY8cXWHR3m5QJGQg1CUrYy+xGaelp6ciKq2neWCchyHuEw+QOBL7uJ3dxXw1j+1hH9/93rfj+voqZjev5FKmUw2qd87OxgK8OkxeoTEPrUrBTix88otkbgNzt9a64iqworaYbYQVXruKJ6fDYFmGXd7ldBBlgXcHK0l+tq46MCjybKCM1VjpKwAxDYz2W7oVPl1jqZN2fPIXhbaeXhlI8SkscgODVWpK/sXjx9EfjeUJ1lVQVm5ZZPFnJ2wFJUHKUtExcaq5Ck10oYuJE89dsJMQlUQ0b7ZajswUjdssZg7E1WwZ1RIpA4RFe8seD9kpuPRmN8jYyHOXLFT1BoWZourmtrrOAjR1TjKWJSGPGhmHeOcf/esHhKvP/5c1ldHc79Th8wWTScgDiu2beBQ5fjiyLHkJGg1sZgN/wEIgjFUQlnWjW3Y1fnT6k+gNSTMfqKOAOLPbrGN29SqqhTUbyI2ZIVmTYmmOSGgnI5t8eSkUG2899suFTEopFMoe5WXV5wBBt4rL1dWsQK1BlWS+1sXX8CmrNN8o4caZKkXDiEy8XZIZulPB3qKuJGSn6Mfz5THmm31ssKDjouv9z3CfZOkJJddDkiu2TMBW3D24iqjZPSH24BST8SjOTk5jCN093cYw+sFERWBmh5nTikUEXKv1Wic8v9MxqVgkkYluhiLBym0wKOPJ06dxfn4ue/5hf6Q2E0WvtjRaG6OBocPyKsVmMyYSUVBv7q618l1V63h1exPPXnwQ87vrWC9nzo2F/wJ3VcncAg+coWJpZlKYvfKmOBA4RcHwWt6rOPgcOv056XTtfLqDRZStbZxPyri8GMbZtIxR9xhnk24MB4yMEK46MeC5wt9SrZYLHfiBPCn4XmZDWLWrjtjFXHhS+pd6xU9EJZ2O080xldEtxNPz0WN5RhCSpdxX1q9dNhiE+5onYtyDxy2xqjTKaaTdKXK+ZwFTRPwMOqDHW1gLvfBp4UAt2umidThEtSBlbC/3euWsSlPC37Vvxv3PpEpPR+Sf3MCNsZIGk4ugo3HmiYsipD0+Cpu7Y7zz+996XSje/YX3leuhDoI5WOnJDoBRBiZdAZyCNKexqMc3UQQmTvA93g8W+zCK8LDwYI0mU1mMD0bDaHWH8qQgXhA1KWw6QMu7Fy8FZnJDWcXRjsGv2FUL4RRHOgkeaPJFtmuNG7AykaMH7axE/Vj3o8pDrMZ606nhopUoI5UiQOtpRZ5OG3kc2sTFeASPDBfNPgydAYSrXXT70LOrGJyeRXt0FovtMZ4v6/jOD64EFlX7Y2xlSWecwxe+sSKzMaoGDq1wHYsn5aFyOqzvwNHqZDKO05NplDodUZDyMNJWv+ZR8BADJs7nczNOUXTKhMRg3Rri2m6rbQ9fG4IXP2u12cRbH/1ojPrDODu7EIFrOjkx6YhPDHiMCjSp2WIbEjFw2ImZCYfi1c11XN9ei0ewWi+EG9H1Edok3Y62BTxkzLlJcJJru7coMC51pqVpiiIilKfp812sWaVWQWqC92ppehH7mPRbMem14/JyqCT0x6fDeIP/jVNj6+AOjALFyy09RGIjmtVNNTdmZeq0rBKSOKgOUp8t1+mN2Yw69Y7eP0bPJ2+9IUmCPS1x7zJdXTb36fuir083I0vEJjDJpchuaz69tZ2BWSq+NixMdx3CFfTcpuWzCginPnQER3oe8GXZHWIt1fUqD8Yi6gMjhfEPFejmcARQ1Z2xVyvbEMdJ8PnYvACo5pgidi8/t4vo5//7B4Xivc/9ag0QRoGgxbUzEWi5cwQclMOqz239Q4xCQTM8BLxwmZ/JbMoDUG13MZ5SKHqiblMkuoORwEyxNnkZW3Usb2axXWz0MKubQFuwWSo/RGlKEqHZdEPmpCSXYe1fQete62IXnKbKRqXCAoZ6raylaD6gxlm7Ue1WEiE1vgHeR8t2RIXigCdjv4ga0klxiNHpIM4vz2R82ptexrc/eBnff1XFX377Q62+tgQgAXjJb1DTrPfUOuAB9TydOZbeyHhjacdTgw8IZJqLs5M4mU6FWeCX2cPtiNWyUrphMFII1jKVMXUYgI2VHDwFXNTBIHhhCpnSICPnz+y2K3UXgM3nZ+dxfn4Rb7zxlqjhJLfJC7Vx8dI4wLU4yHvz5vY6Xl2/jNkMluYiFuuFgEc0IRQJOr9qsxSbdqt527O27pU6Cq3GPGrpxTQuoLEqA4m8qUlBn8YexsiNsCHR1VuHmJYR/Y6zSi9OB/Ejb13G5ZSvwahFsWU8MecBv0md5sILzKyV54UCtpPhmFwCK4jBAAzE6kBhW6PuEKCyiHa/HcPTUQymI4VjiflC7qs6lyZYCXDZocfeYthCkRHRtDTrWtTBNRaLOMxHrTBmymFDkJMZ1A6Mi5oDtsV4iWEUByA8ol206WQ3m1jNrjPYG7DWQLUc6SG6pQ7IuJVNmmxi4w5XByWO4YC0LTZh3o7QRRYkw7WO8YX/4duvO4qvfu7rEoVJbdglwgxbLhOtVCgAumAqUqnkfMRq0apRgSuZ70EhYvQQZHE4aqaGwMXqCllsOZ5Gt8/F7sdw7ELRK9px+/xl7HDhpgDstw4iZk26XanjkDkprSCtMVsRugxtOrbKAqEqUCgK5mPGIIA1pOTKuHxYKOwavTtsNNeCcptSnIG70gmgED1IoVsdtvH0o4/i6Ucuoz/qR90pY3Poxbd+eBWL/TD+9C++G4tlFbDaZasnyrD30syJ5g7gN0p3YaKRvKDoUoQ1qMbHoM8KtBePLy9iOMCYpic2pmTp5VinAC8eo4VOXln42R9kxWZIAjDovrZ9sx7EDy7/QJ7rdltp7UrxePtTn47Tk/M4nZ6782OM007fWSx8bTqV5WYZd/M7kazAcbw2q6PdbcVicRvr1TzWyzuNHxiybCjsFOzkLKhIpCu6gMMHRZvPJxpzhiaLPQkrmLfjPmjapLiyCI0ao26tUeMjT8/idNiOcf8Qw94xxmOuFUtXhzy1CgBbG3SaVKerntBt5gfrbeUFMfgnoFzmQr5PfjuK2ECKGnTi7Ol51F2i//BSGaS3g0HfZoCxmteEOEF3KhaQmkxqU25LirKSW+CIAzFETYaiq+O+SkbP5kZjA0XLeSYUigIzps1WxMNqOVdRxXxXhUKAeYYmJ0KSS7HXWEhaADgn2CzVmoAp0cFTcq818SHe+YPvPqBwf+Hv2AhSYS+WJpvCzU7ccldONX5Q+S1q3NgJOBSIKdTawA06gSadixs0HA+ED8gjc3imlSsz3oRE8+NO5iwvP3wR+zUW86vY7WBabsWv0JgBHRbsYYd+3yzN45GNyFIGIFFhK3aUMKxLy8dYJLlyrmtzZBEjUg+MRUQHVVI/iMwCUuMhtOoyZmxi017Exz75VnzyUx+P3hhOSSv2rTJuZ3V88GwWrxat+Nb3rmK95uStpIMQB0N2Z5wGtHL8M/TcBLxEcvFWhBkRYg13AQxnOgHRH8fpYBzjPiIwxyRAv+b6U4iUS6J4w0OsNrhULU3wkuDH6ea8nLpf+Gtq7jYYZn1EW4ExTy4fx+nJWYxHJ1rDMl+zRpTitFdKwlyBF213MV/MYr1axfKwlsoRpSJfg9wVxsPF/EadRcW9wyKAEy9t7/TQMvfqTeJ4sx6hkdfaHj8d1cCy+oNo9brCO2SOdNhFHwkAVv7FPk4mvZgM6njj0YlCjXutVZxNirg46WtEBfgVQ9XzX4qc7JbNv2r8PyfYUQAAIABJREFUQeUndExmq2jM4DMbYQHCGJR9y/hiJer44iQmF6dxkAsVHbczVxtXMv6+RIO8Zrk1TBKmewmNVj7VG/zOIizS2eBScB28MvYq1pYJdO5KVOSaZovMSy3lLELE2Sr2Cw5T7kdaN9KZyHZRJ5J+Hh0CWk4k4UojjsWFYihr/W3gVj4iiN8U17iLd//HDx+sRz//t1mI+YEr8HRkroVA4oopHwTQZM3EuPJYk69WMjsM0VDT8Ug3RtgJhWIkZuMYxuHoQi7cPSTnDJf1Pga9Xty9uo3lHaMGMBSemYQV8/AtXSgoELzw0Lcx4N0tNYJwgZCht/hFt8EPfdhFkcGsO9LX1fV4hav5WFHxdERmz9G6a22EYSyir+0yRmf9+MSPfzx+5Ec+Lun0vrXV7BydYdzcHeLZs3lczer4wYc3cXO3icVikx6TxOdx85n3cXmygYimbEXb2Zi2Cb5VWFbmdJyenMTZZBzTPoKwkUYFhdIi82csygB0rjFYgVy1KyIHytyseMZlk4HDsgpFRhYSntOHxRSIzmz7Px5OYozZcTm8h7+0nksm6u18Fus0+lmvV7GolnFze+vuA8yBkKbNUt0KVvUaF6HaK1/F7EtvNTKNi44EvW1a1ym8mWgIxec5Zb0c9OPImKsNl/k0bINQUPa7h3h0MY5Bdx9PLidR1FX0Wuv4yJNxnE9LO7fr5bfJjEDShO1sE+c8V8nESYc/ghf4JeHWSn+TEni/pB35h5bjMqaPTmNwMonNfheD8US8GQBsv/hpeScAMBmuqR+SgXBmnFip62xPQf1piy9Jvj63vTktUMTp3J07ZsKm9aWJLyt9VKW8eot1bO5msZrdvVbJcvjk6GPAyBsli9eoltZtSWIhta0DrZ0yZyaxKBJwTepdfPEPfvhg6/G5r9VWE0LXBqTxQ8qFgFEpQBMyD3iEvBaMVQgiSbs6tW5KEXfIrl/KQqAlvgwUilYPP4pR9EcTSdlZB1JoWPcsbnBV8sy0J5BYqWFr74V1urhQaKzYejQh0bxFW7/hdyPlCgNSiMFBBUbGuykFdstOfaLrsauQ+CH8jg9jnzK1jB/97Kfj8ccemzDVYWNCEncdh3YZP/xwFh9+eBe7mMbzq2U8f34bt3ekmjGbN0Y1nP4kbtF9WZxF2y6fjowTkKkLBCEAx0EZZyfTOJ+cxOloInk5LxBjoI1jWX/WUm3ezO5kMsPLqvhGWbollZxCMRzZwLfdjn5JsWAudQHjmUa+zhpxPBrHaDBWYdG4ImewVuD1CfsSfGKzXcdiMde48vz6hYRkdEs5rMVqMYvjnq7iVvO04ggLmj+KYrMu5qV0dKHYsGKSpttWih8YP4gChOZvd7J0H4NGvq2k7+gV+7i4GMZk0IrxoKMNSLW4ik+8daZCwTodgFYrvvQTNYkOqrjTswTC89/YJGR2hZiy0v2442jEbkdwjqKO/skoyskgWuSCPjB1ahzGZZbTAKFGLe4BYYH9eWByYlPw/6ohsdWlorLrIUyujV5qE56sqk2ltohVXhx09sfo7uuoZvNYYvxE1829zp9LfBj5ZDO+eBvmcIM0eKItAITNrY+IehpJsIYQEULX6yv/0/MHheKXvlbL31DrKmePmpa8i8l0IjKLJBJIrptVF10DN1Sjh/X3nDZ2ArJrEx9vBBYhb4p+FOUoxtMzJVWNpiP5LrJRmr26jc3CPpag6Wg35JkpzQGzWTN6bMSV2Cvfkch4RpFD7FdVdNTOMMOBrh/U1FOwYA3i6i6UOQE7Zl6IKjsTK6LmgpURu2Idb3z8PN7+8U9Ep88DByBm+zcATjqK7//wJj744C62h2G8ut7EzS0dxTZ2+6PUoALHWBNXVZQ98BBRJNXeU/QyAlaEJKWTt9rRH/bj0fl5XE5PY1z2hU+wfQJhl4cnY9QhYkkswGwmUFGbgrpWjusGp+1MChtx4h1qjTJ4fqAL6BK9hwwbGfHhIA9OQFM2IHQWAM0yeT0e5CKONR7f425xF7e3196wYExTYfxjopI6tSPZlzYbWm/I25TvW+zF0DSewcghJJ41nbo3o/kyQEpTZOWCtMlYJcKSDsPYlwDGHV0n3IRNTMfdmI7a8caj0+gQG1Cv4vFFP87GmAFB2GJMY9a327pEUYqYbPJeEnhn7e2D+/5nEW/EWKYBYNijqFjHZQzPp1EMu3FE2q7Mi5CJkHNXzbsxkJldS7Mihezlj+J1cYZlN6OFTG0IoGYTURfR0RhoGYDCmGBi7Ih8bDQZvOYOFCr2hyijHZubWSxe3cRywfVvugk7umGTKEBT3KDcvHAoyE0+/TMyXU9K6fStEBapjJddvPewULz/ua/WDmtB6EJKGB4UpuDyUNl1uPF3tOBK0mGdzvZAtJDIuR+cdgKnoBhLZu5xpjeYxGR6TimTmlRORYdDzK7vYre2uSuKRf5dBflKxceuWbF9rf+g62D0kK0YNv5rHhoEa5UvijQGfti4qOI3yDrf+/ouiekkp9PWQ01nT15GjC668fa/+9EYnHSjKE1lpQWDxblHL9IZCZ/4zndfxGZbRrXtxsuXtOTrWG+8r5chrQBebNq8i+e00I7dUGSuRO2NyLqMF/rxxXmcT6Yx6pbiOdhvFKYiPwLEqqM6Ctaf8+VKBDatVste3M049VfCWXjZ6EbeevNNFWGo1j3WYEoStyqQroJCMh1No5Tbeql7z5gzXy3j6uZaHcVqtYj5ch7bah0L/fPa5LE0uFIhB7fYVbFeL2KnPA2j5X6BvEYAsJXtW/pDqP9pGLyIw9AS0T0BSKpQgMeh9YGhS6Foa/SYTrpxMuxEv1PHoKhjOmzFG5ejGPQweIFcRuI7pZXuFnajcy6kd1KXYoxEepZGRSjaf3JUdZQCPNex5YVCrHc6jvJkFN1xGQeZ2BKLyCaQFp4/bhYk30fPY+Z+mnDYluMZ74N8N5ucEHmZ2gOELQMdIB1VWY7UQS5XK7nFcSHEVBa3KPlAAPdcu+02Ru1uLF7exPzldWzw0VSCe4KxkinYElDDr9sL8ZroHBVfmQl7tgnwZwGnsKjP+N2X/uD7DzCKz30VnFyUVFaXnP6mcVqHYBMU5ifmTyswmR8Fqgtooa3bZtyc7d/s8uv0o0ZhV5TjmExOlT7GSIL3Ic3P7OYuVnfIy1HFkZi+1zaDG7rln2WsC7HqaMbmdhEBAsx6Z3eQAW+bz0RHky0mpZw/r5R0ZOn5YNCud/OFhh2KvQw+E7tiF5/96R+Li4+Mo+hjPd9E1puaK1JQuxff+/7L+MM//L/jyZufiWiN1F28ul5HtTFXQGuojAoERJTLclMo0gWJTgemIC8pN2w8HsXj8/OY9odxOhqLrk2BZQMgw1hOe0YPkO7oxHy5dGJV2g3O54u4vrn19e70xJP4kU9+UoXh6sVV3L16JlyiRw6IUrA6cTo9Ufgx3AOYtyRoU2hu7m5jXVWx2KwE0MroWPjKIa5evlKxAmiFJct2hs3V9asXscVbc78SPV4AWmJCasW1InUuqs81/p27ErAUKU4lJgM09gtIV7Festmic93HeNCSkvRkUESfk31fxeVJPy5OujEdskEhTIlRDUzDWRiMdrpOzOFygLIIi05Z60q1D+mTmTsoO720oiIMqFXH9NFZ9E7GceRZZZSjO1aHzHo0Faj2VTT2pZfS2IC2RKqqafn/gOwkwZ7s7awIphtq2Kob1v5IE8RLqiyXkAuVi4U6pGof/bodm9t5XP3wQ5Vj43AetxofTBUxRUE4cFp6E/2zXckbjwyBqACqbF7QysiupI53Hq5Hv/aL72n0EIlEs7EBMqVWKX+D/4ZbDq2UufkCLEVQse8fmwi7/5jGrZ0tFTMDiik8g/FZDMcTUV/7o4G4BOyr1/NV3Fwx55IdspLkfMccnms7CgXmulTS7ZrNyCra6P5pzygU2320dXRnwrpctGv7UciExsw7MUsPh+ioe6viiNtznyCfQ/Qm3fiZv/nXoi63cWghr2amT0q3KK78PP14+WoZ/+s/+eM4u/xElOV5fO+7L+P7P7iWmEZ8BNHCzZcQhz7BzMYqjRvES8ZDwYjBgzydjOONR49iWg5ihP0dFGFVf/YifrUYJygWy7Ulxmb5mbtB5zNbLPXvYXFOpycxnU7Vpq4Wy1jf3dgRCveoFKFNRqPoa6OCZ2cJxCegermpNJJttjhZGXwUVXy7jg+ePdfJw/jBSwmTlIfp2YcfRFUtYlXdqVBwsGhlrutnD8gak5/sNCT7NrEkKdx0FTY4osOT3QFpbFDKCRxu4dG6U6G4GPWjczjEoIi4OClj0NnFdFTE2XRkxy2NdDsVYhG6xBLmWeVFQ5RGoXCCvDpMeZO423QsonGGfbuMQ6cd5288ibrsGJ8Qp8hqWrExsY1LdWzj4i0H73Saguru9UJuHBr7/7Q1kEBO8n9jAxKpgQORYqfuHHCeQ4WG2P4RMltKMLNd7WN9O4vl3TwqDhGZBrvz5/8aox2ta+VPggWiVcf3+ASBWxD0lARv60RZJMhnFcLVv3nYUbxfK7iVHwSfRfAEQkioMVjiyeq5nzTb7CiaF1DUX0xDK31xCYuknrTdGh0FIiGcmkbTc/lRUIioyDAzuQiE/2yXO9vE33cUsP7WphHzUpM1mlZi4lccbcArPQzycfgbSTHX/AyqnsRsJguhv5wknGz8edrmVhU1WoFxJ97+7Ntx8ZHTOBRVHGBuyvLeLyP7ZM3b7W4sl3X80R//8+gOLkFg4nvfu4kXLwhXtlmuCkTqX/QZ5StINbeRiv0Y8VoY2li3KOJ0Oo4nl5dxNppEyQnfs75G/qVNAjoovQxU+D4UbLe0/nwkbbl4sIaWuaos+AhY2iIVyiQ3TH4h+FCAQqxNuhoRpLTyi1hXgLwtaTb4ipsN2wx8NJxmfn1zpxOQ78NjUVXrWC3mMV/exmY7E5OVgimQMCnTkkzT8ZH5qkJqezxdX7vnyEMBvgh4EQQ0pZah8cE2LtB07OPkpB9nOH5FHaeDUs5XZVHFyaiIQdlRh8RLVxYQ/szTIJ+V54eDBe8HCoXzLUx3lrO4RhHUl02YNe1IXyD34OIsBmcn0R5A4rKPh/4cGw6dugZqBd6LSJU+nplXa22H2ZzNVoHT2yYyOuRz42E3Kg4Rj7zWjih9Q7hbMokFbNYx4F3dVDG/uhGlmwjJxoKgAWT19/lQchZLEWAWUMBtM1PZYm6jU3DtenHI7FVb6tXxKw/Vo1/7JQqFqx7ttfQZKAAlTWaWaker5zUau3y7LGcnoVUjqxCDmspBTJQVURVEK3bzg8lE66+yP41eOdbLIMS/047NYhnbdRVLMQnJY2SPvk2Nx06jg7EGPvzKzld0E9ttFHyWxjSHQgCVXOIxZzDoOnGZeOBAlbUtgIvB3FjHrrWK3nnEZ3/2M0HSvGnrPabcTK6CbchpyIXtxmp9jH/6R38SveGjqOtRfOfbr+LlVRWrlTUCSgcX9x8Azyi6XaQyEAZqC0nZ8FWkeejE2cmJRg+8MinKk9Ek29FOVNrkNKAbDxJrvXZUFGfAUfNtTZYhogAGZ/ozGjRzu6qwZxnyHERy4yHoyYEM0Bag0UrYe9k826A9gUx2RWfzI5Bta3o+XxvAdr2ygc3d7Dq2xyoWbEKkl3CQkE7cpGjrxGQVKZ2LdSC27e9oTCDWwWwOoZ0GB8XK3Ulyzsj09HIS07IbZxjG7JbRbS3jZMoGraMYhH4xiGHZjrLPi2irN+wMeCGa1DatMTNtq5lBlNYlMhQvFPcK35KI0zceR2c8ImtBK3QlmTfeLnpnHH+gs0gzv7tXuljUpg13QvZzDVdJLlP247BNX8rmmnBrmQ2nulXU7bRPyA0eHUWPEYJMmQ+vNIaIx6TMYLJvvXiQnF80TZ7f3KTIX8SCPJ61w9EWAXTE4qrz2eQxapD2C//wgcPVr/7y+xLUw6GQmzOU4S5orBWICmYVIuuZW2ej2HNJBKGF5LQgZUqbDxtxsG9uCkWXMBtWc4NpDEenVkLCuut0Yn5zKzcreAFUNx5QdvIwNJWhoAKAnByPSQx5j16hbjYyBBNdFZwk/4wEanrR6Zyd/0n+YyFFqRV7Xi0eoop5fOLH34yP/djT2MZGdHPT2DkdOIVcKOSs3erG3V0Vf/LP/jTq4jS63fP4zrdexssr1oiu6LzAtrojdTvNWRKzQO7O9RwNJxojZMPfL+Py9DQuTk7kaIVZjcOInc/hBahFw/gpyChVYwLbHxuy+sV1UFMnI/HUceCjoaKJr+lWRVm5l7g/4woF0UPHGleR4lYr9IhjTos5tkaZ1QKgKxIZ9n/pFQnbk+3R3e11bA+VOCh0IJjyajrPLZNGF6VnW7JNB0rXwN+1LRyndI4e+DukLRyHj+QB9T56BBN32HicxEmvF2ewfatZ9Nqr6Jf7GA17lMvok2ubWx6o9CMA87Y5LThh+blI35AkPTUEZzucuRujQ9vjNPb4IjqTUbT6pQhY9hixGrchdjWUTz1nGaSjrhYadDpNmNDYuJB5yyHH/VybCkAEgJW7OKFAdOhcF3ElDVSliI2Ywi7/arWJm+cvoqwp8nh6GEtztqivqeIFc92soCnZSdjtS9snuuf0ojiSAxJ+76HwM7r+yu/8s9ejx/ufe0+FQgnmPGj4BeiXzVwFrMGrYKSgxdVPmC9wOi0rd1RkKNpU+1GIvsz4MhyKdUehGAwJAZpKDckJ0e924u7VTSxmc3UCPPx0JXydCoMaLQvMpZBxTRvJOVoPVqiVlKNeieL16HWoo9vSE1PrOOv75egNzTs9JbGX38Rd/NTP/Ttx8dYkDpLcps+gTmOi4qyusytZEZuqjmfPXsX3nq2i6F7E97/zKq5fEp4DqcscEo0YMii1mat+LsDY9jHKQS/Go2nstgBGnRgOB/KfmBL6U3RjMh5rbdp4T9DZ3Dt588gc2caw2/EGRdoB9CJlX+0n3pp0L1W2/z7d8Xco1E00nQWqUtmf6UE1KUzqTdHZGXMy6jAfUJisFMJuwRxrmjiELIoEneQWk+TNTOtUckAoAl7hpjpV24SjDgPWl3hPLGaztPjDrMUB0IcOLbzd0dR20/nJCJdRqRvjXjveODuJSacd/agIT5D0fDQE8yllIYdGSNGBAnwNZOLm3e9zXZ3Tal6HXdo0vcmK34poGw6jGm5FZzyM6aPLOHYB+xsE1KxMswpdNPzC+yBoTH/rdkYnqrDSQvG7XaQgN+o1UpiSDW10uMqUGGwjg6GwyEsXLr0H6X7fZjRcbWL28lV0anw56SoOUnxrnoFlLfKV5f7a9jRh21lA/PMzBtJx8Gw5H8ZOyCanff53HiaF/fL7dSMvZw5nBHEGIitOgA+EInYyviek5AkujoP+t2m3NthNYQwgaNGJ3mCobzucTuNkeqFoQWTnYi8WrVjc3cVmCTdir5lX2wNJsZGX+1SRZT8My+NSL54KBLkfjBhahcLmczfC75x2YAtW/lIkXEicReJTpdOrY9uex0//rc/G5Ek/trgatTpRdgYm0SjC3tRs/l6FBVlVx+1sFc+u97Gpynj+bBEvnsEiPcZ6lbkW0HKFMsue11koWpeyfycMui+6MQ8IgOD56Yns+fudnvQYjGWT4dhMWO38TdYpdPP7YgXqvqA9SCRbKkYcnynkNfq4SpiCXhh2h9yn7CYYiRgn+buNWAggmxmc+V2O4kkOci9jkxOeB2TciJga6/v5/E6rPHgUN/NrqX9f3b7SuKI4Qq1JDbgqfEk+q/ZQYIREbs5/B3zUd2n7+wjkk9+mtURgYOcXp9E9bONyPIzLURm9ei2mZr+sYzIZ6ITsStDIbN6JXscjiDYiBGWp2KWPahoxmeTnTkHUfkUHMHk4roLss4u33oytGHJooAAV3IPIvyoFbZL/Z5Ohw03jqrdgKgCaqJzepYwNuUlZym+xIo+zcQF5mlAgJYiDmtxEeNqtjecbqwXEkRUU7gNmxi7IFHl7yuT3oQPUz2Mw2eY1GQIkEFfGj86JDbrV9MzNIvKFhyHFX/6FL6tQKGkKwgrRdDwU4rVbOwAxybNjClxkVGNXKj2EzT+raJAUhuK0HS1GGPAOpNND3LdPYjw5jz4MQm1UWho9NstVbFZr8Sa8OUnMg4ddRCrMezkd13awBj1EPCOMwuHJznr03/NL8nrjIWYnhQYGZ25AeoNWFKNt/ORf/0wMLmi3mGPLaNecOtw9x8PBKGQe59SFM7Hd1fHDK5LbR3FFoXi+jNktztQ8dD6iBB5BuNmhs6Cyc4oC2mEtCODo7I3JaBjT8TiG2N31+zHqD2LIVki5r2aNNroBTqRWjVkuszGnrk9CZZnWYA4DdRjwUTgdxfFXkbFPp0ZFNi7p5M1MLhcwYUn22kTThSck/66x3JMIUAcAvowUuTKNYHigwTFw5EbVuom7uzt5V8DonC3vRNKSRohCLUwFjMKUb4O+jb+TcyooFPwuMppO6sZp2yG+w9YhLoa9OB8WMSl5rCuZ8JJHiiKYUbMP10IuW8jseWEs/mKMxKRFknNFP4JXpWeEGJV2uvJhSAPAriTi7I0n0Z+MYs1YKZk518nycr12AqvdUWj8SGyMjkKelmljQHHADRvDY416aZKsv5lOcYKc0lEbYLRALKb8Z3A2xwhwcCosa4UtHtfRHY2oKkWhdbxS4lhAqMPC3IfPaud3498ULV/blMagY/WvjF/guf/Cb/5fr0ePL/78l3W7Gu69o+lQktJdmDhl1JbiliYk2iGzaTDgJCFWItpOK8rdMaQmduVlKZIQhWIwxLZ/EJPxUH93fnsXi7u5LgBEK8YO0W2bLkF2/axDmXw3LgpiZToZuuFyOO6wcZFOYVHy5LXpyNjMBqeoi230To/xUz/3mYjBVslO7aM59y12qBQOlKT1PjbbCruL2B86sVxt44MXtNv9uHqxjGcf3sXd3SZWa3gOXMemrZRNt351OR2gBA/KGAzHwoJ4gWjBT8cTaV4oFlj6n52eqmDTWfCw6rkRIAshyHkOIjLpULJfJ6NG88D4T8N58QZGMurstHjhZcabvmyc5Gyn6o6ZtN52OOjZWxnWlSbvCA9pmIQZGShyFFiI/CP2lqIv5yoWkLXmi4XAaUBRuhzCoXiZGVUkARDhKR2oGFWkbWii77zGE7EPG8L5PN66mMRjiFf9kOHuoIRAVqpQDPpF9MtC3QPFFJm+ZOXyTOUiekVqezuT7/T9QVSaFXqut/l79JOsik8ePYreeCiAW8JBjRx209ZGg0OxiWgQj4IOydoWdUnoKDL/E/JdgR1hY1TTvKW6T+7cLJyzApS+inGKXlLjdZpZy7QGsiHU7aT5y1eFDnPPdaNjdVehdbSU5R6tWLU7YtC0dYGaWmVD5XcQshLdjvt457f+6HWh+Mrn3vfGmx00OgHAMXEgsFGzDgD8QuwzArrwrBQU75dS4waFQm2cfxi6EK3dYA9iGUYSNylY0wsBmqzXcHfiw6BOpFBQJelSGBsENmangHmuCgPUWqjbKkzeMfOLsUTxg1RdoeXm9dtKHqAVWQhmOLTfELHMZa87VQwvWvGz/9FnY9Oa6aTotgcG7LreenASAULSkq83MDrrWK128fL6EIsVhKZV/OD7r+JuTmShTXBkdIr6lgdUjkq1+QuciATvoknQiOfsTFLLoW4DZJIOdXZ6Zsem4VAsOvEyZLbCw2KOizw55anRzLg5JIgCbAdwCrb8KJVCZf2JnnF4LjwsdVvrUfmN6GPWUSn81n4kHDVsReRlKVqy3ZK8AbYxDQ+ZwcGddAkIyHbHrez8ccK6vbuL27tbdTiY84JBVbiXaX8Pm9D6BDEDeeA7VtYKtVemScrx25DOtnE5KuLRqBXn43ZMeoc4HSHR78T0hMR3Ps8+2l2KYS8dt+0eJnp5rkfBCdDgNEpic0WMLSkVjs0VPw3Aa0QMTqaKscCVjUJhANjcTmNRdrpSZyA6tx2u2K5R6JztSsEyVsFLKuAysQqNfxl1yGdtnL1k1Etx5oUG/yJ9LvNSeFcOKEYTV5GORKiOGdaMEVjgye1ccnc7jyNKlF9GDZnPzvoNpgaQyS+HH3Mw7OOLv/VPXxeK937pa7Uq6r0pLvMZ/oxOChM5RSsV39Dq3y4U6ioc4MMPbJ46J15XBQLeBJb9HTwhTy4VVox4yf6JLTkLL+fLWNzdmgoue35YgTbVbbYekHYgQ9E+i4gjgxHjI/ozOQYpxAb6N4pAWTKmqY7MY7HL4xTcRt2ton9ex8/+rZ+I6FfSKBQw6Fud6I+4WBStpbc8cAxgXx5wI2/H1fUxnj1bxgcf3MbzF/PY7tqx3MBOtfM2pzuReDhD43vIz1V2ixhNhiI4cT1N+93LdbuPC1iOH7AoIU5JSJf5GyqCqAxBpSHFwIylUAgPcjdI58ehJOah2moALh6ELLJyvrIGhh+I04oxh++xT+MYmJcMZwLaCn4GF4ou60Z52tvbUe20TsAszsJSuD47OWBBkacLQzdy9eplXL18KRs9ug22SaLma5XurkgRkJxuWfz2u4O4FYPBQC8ZIypjRHc3iycnnXjzvFRXcTLuycNjOmW1vIteDzOfJBBxrVj3SSFKoQCDYjT1illqUoGtje2tnxvxGLhGBBdJqlNEUfZiMBlFjZwhhV4UB4oqug99FV1rxy807FIdwNIZeRxVzob8MRkdcXGnW7dHKYcmh5Uc2ej84Blpn3xQodBsUUcsINflO6CwcFVuOejo64lFfYTExYjYkfKZYCJ5pGR9tLTdXcr9qlgJb1YrA3wyMXzptx8Wis+9n94+DkJVxoCKBIYzrOmcSq6WOt2c5N8jK3TmcNywDRa6o3AsG28pvATxKPrDqPvdOL94Gvt9Jy4ePTVgg5a/qmIOu2w5F4OOjoKXFORcACkFSGIkLqZzPlCN0lVwfSxJJgHbhYASqET0NNghUIfv4a45sIoBAAAgAElEQVTEIcV8TpSik0ed+OzPfDoGFzhVEbDiTQCcCnbvMEKRr/O954sq+sMTsSO/8711PPtwHS9ezGN36MTdnDndpi0IuEyndgtKAeNBVwHoltHHmZxXXgImXkYEUcTk4b3QEU6B1BxXbeeGpndCumcLzU46kzB2HjrAP2UzGLASniOSE9gAAUnJOmRETWCX76cC0+vEPrNJKQLbbeoXFK6Dt0URHbTqAsEISkZcZr8DuohO4ZBgrjdjhnAiHLI2K1HC75YUi1ey+V8sZ1FtccRCFm4mpUHyLKZEIIhNcYiiBKuZ6OsWBd1QFee9iE+/eRGT3j7eejyOi7OBXKj5jGJ6QgvXR3VcoGXTfB80SJzwBPrYeUsryUbcKM6L5Qc2BPbpLdv7AgLaPsYn0+gBwmvuk6rIRY7RLeFNMkaMHlqC3mSnSBAmWQT4SLp3kruq7UcTceG/IyerjOyE/t5hjMFIGrHhCg9ZNoO2ddC7qr2tBPMZC8AKmzEWfw57kiqnRDiNweUmGZ1vTddjcNU6FxU3HTqH+Pxv/OHrjuLLv/BerW5BhBOfHMw6nHy0f6xLYAlKjiwjUPMo5OLLN+fKMwNXlhHfX5xsyygUAG3dyTBGo7Nod4ZxenbpXTQv424fL19cyXQGazvaU7oBlImsXCXaScanVl/brVSjlrRmzgitb44kAoYSaOVkFeSUcmJ+B1jTTWxvohjt4qf++o9HeQbvg1UoJwCCiGaMsX8nRXJdUQiQBLfjT//8Olabbnz3uy/i5PRpzBebuLq+i8UKMhcvGDoOOAshzgLjBbmjmNfCQFQ6tnIv4akAvpFa7hAbOouyw/qYGEbs+s2StXuSGnU9dPrf6eXQEH/EBNQa2+ExdBeMa0oYh0uCX6XSxmQZ46+BOtgGIjooqm0azOoUR8BHV8nX5bBgPYqcG2AVQxk2KKyFke57awWPwoYpR2lGZqtlfPjsw/jWd78Tm+1KdH9tpQBgyWVN1y8/6shOGmPfrhLqpCkJurVFTFtV/Ps/+vH42JNpnI0oxHRWLXFCVOTrgwtFrnj1M8mOjk6VzAvby1m5yWPhLZ0HiddCNm270ikqifwaLyZnZ0qAE7tFI5pXpDLzEsBsCzzRqEWDNj+Vn9XpaI6Y1PWTN609QxtukgPZk0l7INUdkiAFYuWUPsDhFK6JYJVGuRZ68SHQanAfoecDzNtXxkCmoQGPjU4Zcy6vhW6yiEjRorGnOj7/G//760Lx7s9/hbPKD2LiEzL/4AFVrGA3DvyQSn/2vKXqDeOP0BR5+R0e/BAW1ih7kwCcLk7cg+iO+jEcnUXRHcVocnoffoOXo2IF4UAopg7CFdsPRgqvJnVCyiLMtvwqFPI98A2VDwXdB9mojC7agmBeCtnKRYVVqnkOTn8ueoc4dtfxH/yNz0b3hOwOTHjNb8Dlisg6fj4KokBcMPaK2XkY//xfPY86JvEv/uVfxpMnH4v5sopXN7NYkk9C4pL8R9VQ6+Fno0Eh4BGVH6kEQdxQP2DyfCSkmI4D86DoxIBrNoAA5mQvmAXmVPhEckhxk2rtzYdQbZnlHuRBCqV+uVt63JBtvQsFOhMeWnUrOgh43pViI/o94CirzvEJIrVBOmWL1O9ioaTvxqDYidtq23Pk0TZkV8X17FZf69vf/U5874MfRCX6vclisHxhwYrKnXRjsSnlLs/pSkEdRKdVRL8HfjCPtx8P4kc/fhkfeTyJ4/Y2Sm2RfLg1kgNOT+EpAuVynZm+mMrbbFaHjGE8FylUE7jZkJNgLIrnZJ8VXOrpkMohKXfDDGLy9bc4xcREryCRaKcFnsYRqSy8vUprRLQ+NrGmgzfWwT2mE2bgsYeEdUkq+Gt8ZMm4sV9qw1OSj0gTjp34hJ4/jdDpgakOgUuRNPoDACaCPj6DOyspXAWK5nIzi907/+D/eABm/vx75o8orMZyWKVdQ3qRQpA5x6CN05E989PtcTrIvJaXGRS2CSpWe2ZpKyMM69Bi0I1+/ySGkwuFFYuQlMSYm5fXUozu1ytdZNZtEpyxWUFmzToIIxqQ68Z1e+/gGd18WjVAO+V7mNuhzEuKSPIsZGsO65NWVi3iPqp6Fm//5Efj8cdPolUSOmNYSKw6TE0FcLHi4+WjtUft149/+Wcvom6N4/aWbUhLheJuttLvrKcAlpip2WJIadnlxe/bJ1LSapiG1hu4SBCHV8QAPAey27Edo+FQIBonqv0lCc31C0FnIn/LZo2YNGkqj0Y/OBhoARbz2OxZoZEOxsze0vgDiKksFwm4Dpa167NZZSiZOS/GoCcjXa3K1bJaYahCIcagw5oovCI/Z4dHR7hcLxQahMDs//uLP4+b2U0s13OBfAZXwTVS1sxzIHr0IVodQGtGDTorslcpbLu4u3kR//HPfSZ+7BMXURxXEYdV9PHyT6m6c14pxGwO2gIj1SlDYMmEclu/mfDUjDw8+xxK/j+/2HsiHZQ6lqv6pLipa+Dgy1+cxF6ZYnko55J7e0WZLvnItJ/q4aDuECjNiW2JZ6k79HpVHbk+ozuc/XoT68XC61FUzwqxMmHD1HsfRRCmHFfG0mHg7q9lvI3r4C0NXBubHuPhats7u1z53jaWjZYc0G288xv/2+tC8dVf+Gpa+1jxyS/kvxBvACHldqXQlp64Edq9ax5kpnMFRJR12FJ9M3NSPRTbAzPFCCvuglAPyWycxBC5uZif2GBWsVmvo1o4pBj6thBxUGdtU5CQY5IC6WqjFx+1KAWDU0+O17zU0H0pFIkGi4XI5xSfwv6ecmjiYkE+woGqs47zt0bx6Z/4WNS9nbw0tdHB8RkwS0zRjLk/Qn3tiXj1gw83sVy3Y71GaRkxm6/j5m6hEWS39ywvK0FF3Ie2GbyYWPGbRmsREsa63CxObR4CcIseQGe0vQUho1VSbINPFJHGP0Hu3ETcaWRuHlQz+vC7hPn4wQcfRlEWcXF5qa9D0Wl0a0opy60W2h5Od+IV7uYLm9es5iqovT75GRNzKAqQcWMUXFuWqnAiGvBUGSr1wVTuaqVf4BR/9ud/IZfuTbWSJF2jipK6ctUrJaxNW2Cwco+wrCs7bIM6Eft5XF7042/+9Ntx0odpClkrZ3oxihnr/GxCLrp39s55u3Fy8pbA3pH3tnxak6ZZdFLmVcxkrsPPQ4diZzc2Q16HHkS/ZwUryTmzvTZHdt7W1k5u1o4JEGB4AOi0271rQgKQIgCm8jNtEsQdQqqw3sRWVHewiCxlGhEs8hKALQtLMAZGIr6+VaBy1DYqndTzzOJJRnhTKOymZZ9RW/ThS22c6p3/9p882Hr851/x1oMYQRGuHDQrshVcCkYIchYTzZcmQCAQF9K+EEdmpwzqVTunSsUPYoYb3QijB6vR0eRCQBXr0Q5BxTxUy3VslwCV4BMUCjteoVGQIhV6tqztbGxDfgeFQtqQ9KbAGk9kB97c1KJo7FBX4XaOz62brVNjG8XgGJv2Xfy1v/HZKKc89rZzOxT4W3LDDc7thZJz4QsCyuJ6VsfNTRWLJRhAOzbVIWaLdbx8NY8NLPMjK0debABKvCf6wh70uaQ8ZuNBpwHJpY5Hl5faZFAooHKDVpPtwUrOnqUObeFEcttvFeO9jwNzJsVdcQpHuVLhenT1/HkMpyOtWvmefB4lgSXGwcmoMUZKUkaMIqrdXmPLYk3grWXfWObxgKN6hXDlKIRMPeO6ZwI6YjCKa5N0vlgt4i+//a14/vIqllKiYuO3kWhM8vPctHEvhoMydhXUe56fo3JNhj2Cm9vx4fefx3/6n/xEfPKNcYx6GDvD24D7AtWSU53YPEcSZmiFio02M3oHfM9FW687dp5Se+//xt8xzd54gbwfspsAJxNxym23Xib+LiAgUgRYkfIozUh1fjZJtQFZk2EqLIBVJ7gGnp05jCgHlq0JRSG1HDwXsF3FJ9pCJjyIhyPzGSQB4kxlN8JoDy9DHYY1O2w9vKHKIGq4ERpvADSNlYhHkoCu8JGkejtYu9loRXz+1//xg9HjP4OZaQRas54Khd2M5cbNaTiYJGMtmYDM/0qRqmzY0YT0NECadrFUX+jglpp3hr0sFJcy2B0MHQVPy/PqxZVo1uAOonGDPSThipFDqk/xIHLrASApei+FhSAgxo5tRLWN9pZsDxibqCVt+pGrjtyXu8orZam3j+fzH8S/9x/+WHz07ccRHQyE15KfgxJ71uQ04bQiER2xVCtu58e4ucFEB4s6igWnSRHXN8t49vxWLeCeLkztcKGNB4Alv8uAls/E6cZD1rPmg83HoAn+aUFB5nqVzutIJ3S96HR9aVCiFz4tz+R5KdzmIHLS/0/Wm/batmfnXWOtNVczV7+709x765arCoMtO7aSIEVIeccHABHhmFS5bJFqbvW2cSAitgkxiQEBQki8Cm+AfAUQCSIRKEKWkgglJKZSdqq/7Tn3nN2svpvo9zzjv/cuuNbxbeqcvfeazfiP8Yyn4QFj9NBCrqqElmOQy4gzJ5FsOIohOhweVGEmBtqw1ePEBE+A90FBV1loQsZD6FDYfvFKoa1hja0xUZJlVrOIydbSfOC7+cff/W58/Pp13CzYEAFOm5yndDWldaNU3SmyQFGOLU7wk8DfMR3Q/ibefFrHn/zFT8XldBBDHk0Mj08bgb24suEVIocmcUQ8b7OB8NryIZVdxY0g3rRslL4jXboL3broKRz+nJm66hAgbmFp/zBiybNUzmKwjp2zyzNDoWhpTesTWnhQul5At9VLys6IZ5r7Jlc4Z9jSJTPOiTUpvoVxUcvyDdQK9hUZLguFtnU8W95MFlKe2aY41vHIM17lKlWAuBm+9pkxRuKIB38G/sSXfvfvPhSKb3z2q41EKQo2yQdRLtwYXXhVqoDhlMQKGzxgvsKszPyOFsOVT8AjF1889pZmWwBS1qT1rBaHotufxGR2Zkcjb3bi9cevREdlhKFQyHsSpBqZM2+j1q8w0Rg9yDbIfxffgkIBbXKrrIO2Og94B3AtIKp4jDGSa9TXEmeyO5YiWw0vOvGLf+Zno93HuvwQTZcbyAUkAUuWrNpNHw8W3Hzw0SJub3mg+8Ylmpao3dtdxI9+9CIOp05sRZACh2EV6q0GL4NMaLFV42eUMCj03+EMAFwOMJpF6i92JvMw2aNV4gp0FI+YixDbxLxjLWv2JBGDvIUYz1gByjWy5Bn84rDDeAa8qLbVYY+ukUhCMB+7JOmxOmzi/Hwe3Z7NUPa7gwqFwpCPcGDaKhQa49JkVtumE6SqTdzcvdbP9P0ffF/Rh9jsgV3AE9BIJ/cqi5Z0WAZ0dxB4vtguelXI1OgXf+6N+JN/4pMxm9BEbBXLQOgP/BCF/LA5Uaud25xksrpQmERloaKXytoOgMcpuQtKNEQkximPzj5xbUDEYUhnC3C7pZW813h4HSxVbL4XZNhwIpctCxsZfU91sJlJqszPEoyEox0BRgORGLlW1pqYzquihlUrYwVPXdHmCEuwo7aWDR3rf7yIgGNjx3lFKWrNaYMktE/KJc0YTW/NSjFNWUDaFeZEGF/47Ucdxdc++44GLFmdqzJRrMyBACShUJxIwsZKrY15iu3ESbSS7X2zlUHKScQi+yWKtsoYAzeAFho6bb8t+jL4BIWClSkFilPy4xcfSe9BfCB2/JKty2kJsGwvAozASLwzVeWJFsQaDwduNh50EYwlu2jU+5uFqS5FhLDU9CvT0Q5XIiKxzgLUjFVcfWIen/qZN6LVh7VJJ3GQXb+LHqYetoPnJPzwo3WsVk4IkySbvzetWG8jvvvH78dujxTcblBoO1hXDQdjnRRYsCvQRUOhzYH4NaCY9mud2Ow4VDQAHgcDz8JwWxIA1e47BW88DEK/ox2rDWE+BjNtpWZuC6OEreE9a5dtCeI/fvGCsArX6lhZG8aih2MKvYNoKA7qcga1Zm2eOBXxROgZQ1Ex8gJBylsu7+L27iY+/PCDuF3cPtgH7NlsebSU74EOKWZ0P1/C7DtNXMw68dOfOY/R8BjPrpD1g9+clHVRAn7MgLUxLBoK8SORmSeWbtkBnaFxC5GpNXplXmjyS9TW6+Wyn6fcsgUU6lPKt4G/82LLug9AP53GpJLWzpM1qUlTEMf6qoFGE9CcUZD4dAQ1UXSRJABaE73AKyxSGwC/1sX2u+wGoysdkDkbdns3mMmzB4VB1H39HkSYbL88+qshUqfAYZKSdkuR8vN5MWGVb9HV2CLPHhVNfOGv/G+PMYp3JApjbuHveghpmdg/y8twEA2efsRA62KaYWaxEgit6dFWZ3p9ox9SmxKMU83HYOsxpZPo1zGdXWgTIpIWZKab69glcIMFPJUccRPmpPKYzPUmnpm85BQScBGyO3Ak7lD1m120GVnoTPj9FAp+ztx2OK2qKPasDhW1tX2MatSOqA/x6Z95K1q9ffTGsNwAMfcGqxrmf1dyZlKKAO7biyVEq4M0AcyInc4oPvjwJhZ3h3j5epNbBa5XJ87PnqjFJg9DUfZqT+1JMeizcmx5JKjHEpOBTcCnYFtBoXBnYXGe11oem5UKRkdwbOJutVYh0z0Qs8iZFSXXBOq2Tq1cH3rmzC0MB4OQeHtV0MUg03a8GcQ2qNFItXEKt9Tc1n8+ASE0afQ5GLTkBf3444/ixYuPYrlciAYPRsH8XQqFQnmUgQJaTzfhZLeL+SA+9fZZXF1UMZ14wzLoQnGP6BHGlCzG4rcJLVu5GLooxqP0sOerbj+RXP8l90TPg14cq8D8j2nvmMHG4ttgMyCDF9iuBmARF2rVri9rroKwC7pQRQAyLtivVWtOpYgVNahHrsNmH/sNADp/5hT12KOL2JMpUOsGnaWFWh45Cn/DfhZez7LB6cZJ3pw8HCb221TFxVG0bRHQ/Nbax8RAMs8CoU9igRbym0CoU3zxtx+NHu/88hflwq29q/gSNucUsaTMQPeFgo4BzYeZfh38JFmRghfcX7wkXSk1CR4F7siVhDXD0STGs3N1KbOzC7fIq3Wslgt1FBQCUVhz3oX8o4BbCcBYwZ1is17JlxBB2BFpNx0H5C9+0SmsYWqaBEZ7Lx9EmajSSvoUl3QcfEUpSUcRrHaxjOlVHZ/8l9+IGMCnAH33aaQZjtwTgpBw0WrAKwgMBtBcy3RWCVKnKlZL2t0qPnq5CoxvOe2ePXs7/tU//WfiD//ZH8bdHfbqH3s2PJziyZMn6uSk75AGBvMVJ3/xkGg9mhocBQPdm6da/SfpPPEKGjc48ZxMb/UHLav5AiLqyNEb+/4cVTjJaZkVQQit3CEwVo7KwtIsQzlp226feZufyUEzD5b3XNMCQmNjR/TCxx+TpraM29ub2KQvB9Z0sHlFLGJlqNgCOihOy0UMh+34xJvT+OTb06j7+xj0eDF5/immTYxGdDnuenzKukOwItIFVG7n+vy+BoItte50rJ9P3Hweski4f3CxEFyYrbn8SNRR+BpKr6EuyB0lLz00biSLulbpN9lNfojGFzxUwM7kWQJuxnRFh4xmmbVqE8OJ7Rg07ktqzrGEGZFDwxUtablqmtzwotuxChCzsEWdoq6TOhmXtudPJkd+xhJh4WuY8dIWjcmywPf9JwrF1z735YaHQAQX5hxVNXj3rlJicWE9VtnCXw7H/NCgscQ9KmeDWc88BbE2hTYbCJVVOY5NdT/m5xcxmp3JO7PCSSrRYFrj5e1NHEVPhewCl2KvDEwqN6OFAoip0vu1wn6Om220GTtAysEp4F7AqxDRCMGYMQARr9JNiIq6UeQfOAX4AwE/pzjQXVS76AyOcfHGPM7fJKToGAFJhYcOabBMEhkpaEU9btBdLdcbqSRZuR1P3VivGc0oGv24vr7W2vRTn/7Z+NN/6l+LDz/4MP7O3/6f4smTuZH4VkdmutoyNS2NHXRfGjsgXAFqyhsEurdbcxB2cxbMZKQdFhKeL4Ct1R7+kktYypjZCohco3k3g7PhVvQd0aAXLgni0KLZPmjPnuHYuq+oXgG708VLnhOy0XO+C5sq/Ck2m2Xc3XysVhjh3/WS1ajHw0rKyFMMUcjqxbQzdL/ex+VFP958C/o2a8Gdwhcn9UUc9xSEU/QHxak7CVWisPv68SKJock9U4FzzdSJigRbjElTqW2k6xFCviVZJAqz2On0FBWuH5sP8BcDhWyyLIZzF67/LuNd/GL3FhjCWMX2TypZmMubtGqkQEYct2zzJJ1VoegMCEDia7DIcQAXXBL7WaRzFfdYxEcb53BoaQslzAKjKIdM+cF3oZAyVFqTLIK63P5s4oiyWs/f4wKZox3r0d951FF87bNfahwom6szrZG82kTQxegRgJK557awxS7V0vnToosNaeWmbP0pFvwQUqDmfF3XMZ2fxXAykz083ApOUbYam9Uq1suFFagpCMPoRIa1AJvkHGCyq8Jh3Qa4hVLMiQ6kxaNY7FbR1gbGXpNgEwmv31ux8Z+ss06VKUWHWZmctu4xjtU2utMm3vrk0xgM0Tk4uRoOSbqhqotQJZfzFVRp8kC3sdnwTfviV+wP7gqubxfxZ//svx6XV2/G69c38bf/l/853nzzqR60Vy9fCfMZjkgVZ9wYCLvhhBIWwDiTTs1m8xWiFtfYRDeL8HIVDfBcCoWepuym7p2ZLXtW+6nOyrtzipH36hkDqFMZeq9PFy2RNMqkP0RG4qn7VCur3sy6G5iX+02sljexXNwo8Y17+NGrO/Flxv1O7BY38dbTS7XnvNBa6S5v4upyEJ/69GUMRwDFS0c6iBcwihbhK4y64gKakeri5vBp617MVbDnYyo6E+k3U7MYzRp9eBg3yrXyf1cxEdfCylM7UYH7ANYTecC98DJNnA372qXzdRapfMaqFibHa+mNwMsOW6QKEARdLFiLdmtEkw4Zkk+FMCg2EwCRNt5lq6F/LtTx++7HuAX302OPP3dx1fJndri1VKzJsi5GVN5ypHVk4jJlbPuLf+V/fYRRfPZLBjMFUGWykwAZ1J+cZv1oQOLBKJSJ4QdHVuhsCNiLS+lpIpONZGnzrCBlvYehbOC5gNP0cByD0VQgJwxBCsXdzY0YaOyLKQS0rrJOS2+K1gGNB2EoEK0oFDthE3QTbXgT23WcNkt3FcoCyTUZl0yFjZMUDMVu1ara5CvKW5Kuoomm4pfduWNwiPnZMCZngxjO6mhhhZa0dIro/lFCOf9dgJQs9fn5K61R2YLIralfxxtvfjqqzkgYx49/9EO12bSjr15dx7vvfRDz+Xk0rW4M6rHCkVhZ0uLXFaInYeYqOvYxddvNvYCYxnrSHGJGBjMV3Wn7tKRNdn6DpeUWIXlz4qi7tJ9LVu69hkH3ka4qiVDJHuQeKzIxixbPAVcYo5ziRnXEyAYPzfWdOkR67fMnbyv79O//3b8T424Tbz09j46Coimqu+jX3bi6rGM85SVZSmxmP1DYoDZTEnQsVWWhrlsO70bBMzoHmPKWtAp1y8095tQ0v8e/7otE8YKQrWCSuNR1WI3L12HxQEfhTQEdXU48SacvJsLO3kj8idMd3gIFFKMeDKPXm2gYNyAobmERMxt2ojccRJdkNzQy6iSUIqxNDluNQqZS0HB2jrxnjOUi3dmPRuHCYGt8XxkdIR3nOc/OSY2+3MSKtqsI2uyur2dBIjF/7v9/oQBrLnH1QsA79qIgFQnCxmCodahiXKR+gyJKUcGqH5WnE8TF2kyE1cAS7kmg+oNo9QbZUWBcMxJSqxCc40EswtXdnXfNjB0KvaXFP2pd2iFgiMxRhGfyoTBuQbZB4PRzex2xXSn5mo5E0YZoCVTtjeSTsyDii+oY+/sM69EWimxRWJsUikNEjxdqHdXgGE/fuorJ2VQ3jiwQro3bU4O6/J8Lmn01m2Mvbm8MKrIyG41nMZ09jVa7jhcv7c3AqctLfn19Ey9evo7Z/FJRCQC/o8ksegOH2dTdOmXYTpUvKy1WtnARcMG2VsCUex5LuV6rRXbLiZ9BaachclmE9Kij0P6crYFNep0tZSkUDEVdK9aHGSMo+rUCdB8EazxZKrjKTqHzW8duu4jDfik9xnJxG2++/bPxb/+5Pxf/1d/4vTgsX8bZmA7WoDLmve3qFM+fT4IpqOq6M8D5nJdE2hj+sYxHwmnM+zEnoqTVo5vxStLeqRDnbDunHCL9Pp/WasXvTWvTpyOfXdcSy8FpTSnsrLXVskfXYCpLv8zsVOEqaAh0AVnZZdonz51W+DuJu7ARQ0DZ7E5wFTVuVPBlhnXs6YSE3lisZXEXKtDMBs7xVyTIBDxl/gz+pD91kNOYDbcQ7vFc2IXb4HNqehLQFAU9D3VhOemwXzY+X/ydR1uPr3/uHY2JBoO8QxfvHlRUWgKvRy2+ARjz/KPdeRJobG5btB7+hoq0SHEZiH1vPNW44RcBjKKvWZf1J6PHTvt/qq9zQnY7Z0RsN4voJWiK/RftKnRtUSDX26hQOy7v1FG0uEmHrZiMVG21habh3duYq1pbJ+3ZOum3Lfbu4BV8jaod28MqBqN2bE9rFYrxdBij2VinLNdCXQpYCKe1SFScSPhWYh2PXNuryt5gGO3uMFqtOj5+eRP9QS/uSKCmHX/5QvjHbH4V7V6dKWqOM6ATY32mlfUjc5dyE1mhYTmnTFG1nSZLQZBSsSjhtFtWznQAxAPQvtu8VpsoDgLN4oLLrRMRTnyIwbAvMttydSdrf+jeUlzCyzjgpI260wC4wUH+7C7IXTlBjDttY9hH6wLNnszT5/Fv/Rv/Zvz+X/0Po27vYjqk9sKEZZw4xWDUjekUxilrPwBT2MDYMVpsBV4kY9oCWqajtIqUSEYm0gEe6pIpwY4oyEIiKp4RXi96ZHIHIs+Ke1inmNIkRSrBSQ1jwgrwkUAolrY72EiKeJAScTGWM9+ULouOio4YT1d4PoDOi5XGDoxAUO9Gv4qOnL5NctRwqPAiFgF0BTCmrXvTQqsAACAASURBVAjVVksdjTtjGyjb0k9bPGQIOhw4dElF2QvvlY2llN92breRjj+DQNKC5gqnMBj+Ex3Ft/7CVxrmb1pfw0pHSaPtS9FValW7W2vfbsMSjyfyIBB92rtiXnhaSHkflPkp1YljcAnlK/J1+oq9c+q2RVOr1Sq2YA3aBFixCW1bSlDkwS0Aslu1bRVvBMlIy1VU7PE3q2ho/Wnv6CYyvk5EGV1J+zNI4i2oPHfeSUByT5AXKue8Q3utm0YRUavbw7cBYlMT5xezqOqWiEjFTF+78w6mPrTLI7HJITaRSbpnddchq9RZmvwIS5iTwWfiJerFeP4k6tlZtGviFscx7I8yaDdP/1yF6eHJG2q3coRrbq1JC8NyjgrOatNOX6do7Yv3gjsr7gH4h7wwEHvx6TVeuPXGzZuuUSxg7i92970UX0mfQ4HcxnCETsVGNiJOnbAGWMpAhkIRx61s6gDycGfqtafxiefP4x/+wd+L+QiLN8aT2+gOTuTtRD2BxWtgVdR08XDwbODBdkZFCe6xiZJnb/ewlsgrDi8p21qTpkBCDlI6LV0EfN8sN+ffRETKF0SGyFIAO1hZ/aaKj2nSnPJeS1rURrGhaCqoh+uFklnp9bi/ezRX4TxuJXxkG7fDFHcLZ6Oywzfu4P30rAUc1YiUiwRppnDHxxmN+2W7fVkcNoxDaZuQOhtv+Vz1uJ90wYzW/nf/0liSyWUGv/N/1yapPC+HnyRcffPf+WrjtKiU5uIzUKHxd6o54weOVy5LnD62RitW6k7gQu+P1wNtv78Zs7AaKejLrP0mZzEaY4M3EninHbhcf3yyr5bLWN7emt6sD3uMHcw/hbSuY3/g4h7jtIamvY8e3A1+/3IRFRsMCWnstVkoqKqMUrui90icSiMUW4O0G8nCps6AxwLVX8dRNKreiH1YOeHufO+Gbur1aDRSh4CQzX8xqtWxT3yCEwjpOT6b/T4Bwr24RXpNZKLiAPiO3ZhdPI3x2WWcoGtDB0ZTIas077299iu28K74xfORgNoFdoJKIV8mP8MrUb5fXz6IDoXhsq7I9Gy19LPDX+Bz7HUqHWKz2fh744cxAJ/CRFZDiL4/HIpBTcfiEcwPFUI1vr45It2KVnsZh+0ipiNo6ZU6qMMKWdA2eq1dDLvH2C5fR6c6RoOupm5iPCP31qcdAPh9YciiIScveXlQtHzvrLtwoaAIqrDrZzWfwoaj2UkIiM2xSn+m+FLkgadC4WecbYHzMZDuUyh86MDEbePHoa2R8Q+ttlED4y0qHM2rX3E3RNX3eA4/6LAFqzjEcQ1REAyphWFJNCaIPHi+6JCGyzJMlYrT+jpVLXmAP7NHWLA2i9dS6ZqM3zJuAtQbtElbxew25HGmtbL5FB4riuTd1+wnmJlf//PvqFBArvLWxaMHpBuqYhvjmbo2I8xkVJuRZuyYaLu58XCOQzEt9fyFVF0xeeNznWYAmtPpXKAMq0HEXjfX17GGmSnCjpV7ZQzZy8OAmX8bwe55u48e3+9uEasXL6LLGLJby5dSKVTqDmza4rQzJg37RIooJkzWP2dxF/KgnyYkQNkd8BGfNUfGCgUV09qZ0r3eLWIwZHZ0DqXJaDZ34UHqdkdyoIactd2fRMziwbu8vFQxvaPAqU08xPn5VVw+ezMWOHaPZsJyZNgCriMkP9d7982xXxB9v6PDdSQLJw1eqj/TuM02bEWl09FttJK6dzhG2YuSU1JdiAxo/Pu7rNt8kdLDYCciEXjSeEKhh0RnBy+t1xRgbcSfF6J1Wsdu9TqO29uYT4aiXMOT2S+20W03Meq3otnhkbr02NFrYjDpxmiKn2jBEJC7M5eDlXGCC6BIDOYB0C14jGUD5kbY37PMESYOlRdB1yDtA+9PVc4SWda7Pff4bfcxE4oM6iqsm6IrSrQDkLlGcFvkKN+GcblysVCosE2gW4omWBq74UBBuKgYTBizh6iGdTR9OlbGAfNY5GAv8Nb/jXezTbhRNbQBru5t8YPhWbUpTQk3KulyMjESV+h+rtI/eKPi0aOMH/7vtvorbl9f/o/+3sPW4xu//BULhhO9dkCLg38oFF3WmAMfpRIOyTPG+1rjFKwjTR6iHZZsVWCOHYrla4EN3PQiZhSIdhUX55cWnqUJEPP88nZp3wlmWqk/Ex3er0nBjCMdBQHGd8vos/vebGL78uNo7zZRCSMBmwDI82zq08A8e4kBeUDYW+sFcREoxUJ7drWWeVLLBdmsRJOyTjJU4bNhT990bEyiC06Hgt9mrjEPsmQfaLULngNzk84CohPFlxORkQGQiQSs84uzmF1cxfrUjgMPQqeO0WiWL7eFWsygGpxy9CgPKYUPLEZgqrIkeNaTYKWIAtzBHlai9yeHMI+ORxcBkaDnKGMhbKHE9ImJ2YlukzwnWxI+yZ8CnDvpxhJjiUZMQd7EfnMT28XH0WnWMeoxYuylEF68ehVvPDkTKN2VM5qy5KMadGI0r2MwRkm706HCTI5OCHCYZ1DUIzrcpNBrKSAdQ3GFF5Hk/mVRt5H3mQ7V98ojs4BarVNtdmvB6SHvX+koHHglqwTlUnIteP5tQOsQb3ccMGspsjx/zWEd++3CqufA3xW8AAYm5kFoljBXcqE4bVDpHkREPCKPEAaYlPTczJyansZ/RSp0BtEbTOywLY0GrGYUphyipZvIbkrdo0fJRslfltLz54x5uWkvnZgnhQd7QK1UG3gUj8HMP19GD3cnnBRa66TGvRoMo4Nn4n2bYgstXmT5gooi7V+c4sXRWDtbcjhbrRjwNeppTKZzjR1K3Z7NNXZIl7Bn87Gw0zDMPSLzpAIF+0CnsBQ41qx3cVyto4Nk+fXr6AFY8uImGasUTkXOy4262A64WGi9y8qQfxXhygXDFnKW4nicY99mlBy2lgoFL0Lb5sFKQqcISjvA7zPJRt9Q85/1ExQK0ZrzxkF2Yk2rUN5uRD2q4vkbT6Iej2LTdGMTdTTVSC2n1Xz9zApReUuhj09OtdQHiqnXu2ApfG7jQy1hJAJbj/ZpKMQm6SlSaAR4iecE4xYPiq8N+RPeCJFr0uu3YzAkwsEvj05PgLxMubpvYfnoh3VsV69iu3gZcVioUAQcmNMx+p1TjBBAYAqT5q2ipmCzP2E9CMDKKrdwBZjLKQ5mHtKKy8xfBkve7vDQg2O5ANpdSp9DsQSWIux2mywU+l15r3lZ/Eyb98N2pGyNTAf3i8QLaq4JRV6Af+M4CyWwazV5kvEQfKLV8lqdkrxPjgsXBrCkLUZMx9hv4PtYn3TaHmO/A+CoojcdqqMoWyeCs/QstmqLzvTvHYkqp9Mzr6OPu9hsFuIXQfLSe6f776xd/4XIwhCA/i/JbVYK00Xa3tJLkRznUmbOZ/7Cbz8qFN/45a+JmuItBQ+Rvf5dKHDRHkS7byDJ8wwrRytIzX7zy66HVi7GJubogWWW7LRNHhqdq0BMZnNRleezcwfZHo9xe3MrvgN6D5vVUDCMVbhwQIXeRme9jwovxg8+jA7ZpICBsvO3w7QAKNG1YQq6gqI50HwpJadHEC6LCEQUAY0hbsHEm9ENcudhp2UXC34/LyNdU3dgU1TVEZ3iRQHJqWWnMK+jTjKc3W33whDq0SjNTTrRH+JHeYpnz88UMEOBWJ+GsWkAfIfaZnCiPsYodAakNJhvQJEQPqDMCYv5yuaCDk/rMN2OhKlzV17EZc6jcGcFAEpnp8hAdS/OpsRNHKerohdw/qaJUvY99YxLbsZ+t1Ch2CxeRnVaRx/m634Ts9Eo5uOuhHvNfqV2HCMiTmmKRI9CNEBz4qRxsQ8x/6vqOHDfGvI6Bo4vyJZQhSANcrkIjuLzFkBaBnWIRu/k7n0f+GOHJ/EhhEPgrMjntuRAK2YKhLYrPmnEtBTISm6o/5wEfQrb9vPCSphuYnH7KoY1XeONrQ9kkUBngV0kPAr7ppx2aEGOcWi3oj8bq6MohWKvbobPD2u35Icwts9jqvfGo83d7Wt1Mrx3JUSmHOKiqBOqBJ/mXvfi4iH8R0BuyyZEWUQM96S0vd2Kf/exKOzrv/RVSotvguY7KLoFdWWpjcwcmqzDcUoIowJkUw5LoVBgD3t02xyb1cYpK9u3bpyqUYzH05ifXejvIO6s1/iz4BQff/RSVGvIVg5AtpeEZOQNzlHL6K720d7v4sUPfhBTHmR4BJC9Um2nlZdOxQzASRRXBUI0ZFpEI9xS2UGzlaDLs6kLhnEauRbxoGd3IUMeAmDkdZDdRs7F/B7HwVEgbJzKuhgVpe3LQlkXhCBJDk7Vbh9iftGPqyfjmJ5Po+lNYnUcxXIPlRfQjB8+A3/Sj8U333xjrg+FQi5RZEDIxc44xBFdBhgWDzYGJon6F1KN+fz+rNwzDIRELMIT4eQQI/7qDVpR1/inom3hOhv/aSvRq6zweGno1DBDXsZxdxvru5fRa21j1O/EkFUnpCKEcPtlnPYAeszrlruPz7Eh9PUQWEyhymhL5PqtCm0HnQVjrPF5OB82cjFjVOMmQHrBn4pgKkVz/Hek7fq9qh3uKCSm0k61EK3YKNhzxZ6S6ULPiNT1yCH8IgtMUfEC/h/2YGzr2K1JdAczIKTHhUIm0RyiPKuMe3isAGYyFnKQzidyQ9czyHo6mbYVdvCKjeRH6kY9msV8fqXDBywPtzCtq8Xx8LvLX7IVYAME8xmUotTX9LQoVnhWjVM0DMwK+0+yGs/HTxSKr/7SV4T+CHiko+BkSk8+bLXYWkAt1YXiTqZtPBW8EGJ5KWRvLisv/10ND2QdJYT34liNoq7HMZpMhLY/e/ZGErRacf3qtdqf3ZoPb/Un7apduKEELxUnONgco3c8xo++/e2Y0/rTTYgVSjy8FXpIeMnbdEeRFNtcC/F7ILuID8JDU1ZKWShAzW2m4s2I/zMFw1FzEv5kkeGp5HNpBUVjqNWhI+25RhQvTk2KIGUbsQ86ERdQJ0ldPBnG87fm0e61ozu+iE0zjcWuFwfFu3FbbBrjdaDbxXtnJl7OPaAyu3fTCxw869Vfc8yH4GDpsd2bHwhx5lm4C5HjhjoF2m5L6eFjSDjHHAwJL8cVB+jyMbxu9IaA7+24hbrbxGl3KzATAhzTBj4TbYRVoP/wLHYbi1KbJurpSF0F7tsI9GRAi+cjzk3kXoD049qkAG0XyXuiEDhQjru8MP4MyRxWx1HWvs7eNIjNHczRQ8C875+3Gpn2DTaHxR7JaMKVnMPLC+bwHpPfeI4ApzlYwWcWdy9DFBtezsOtpA1ojsDetL3LKExldOyzoJOROhmJlSlMBCtENDCqboC4Ji3CJ+kNYO4SSame2H6ljDYHG0PrgEyfD8PdLcU0ep4uGzRL1B205DFUU0FqXzRyI/7rdOIv/oR69Je+0JR5Txxz0YSNOKuyModlVyAkOldzmm9VfRgP2JXbWwDgzdFobtVpnaSb781iOB4Jr5hMJjFHco4ac3/Uyk4YxQFW5kq7aEnWtXqlKuP6s4o2a6XFMl597/sxq9qx29z5oSUB7HCKDoCWRh6Un5CpuPYJTCWlN6Bfk20hcMcXRWB3jhq+nN5iGPiC0E/7lqOUc9V0UzFvsVLboG1xMVf7L0m1N0ImeBlNlh0fmEG1iSdvTOLqjTnubNEaTKIzeBKLXT+2p14cYHnmPrxIgo1TcKJ6thbGw8gXh+j2HaJrc54qWie7HSn3IQslX4621WtFFy91QpkgDl8CNqndoG0fp6KvDsb3VZyRNITNnC8H68SNgnYI5TlsbmLx+kN1FD2Nsk105EQGnoTuwZyZQ9PE7PI8euO+VtCyNuAUbCjCtPm8+JCu+tHp0YZ3oq7t2AQ2QQSlP1xO4eoYXMDkKSUMynkW7hxLclYx6MlAI2EeXFP7V5K9QaFg3BGIn5Rxy7391e314I6GBQAYBTwSbBcgIraOd9aAnFqxXa2UOyNzJcbFQxM7BUb5MO2P6uiPR7HncNR4WZinrEeNnfDuYVTt+ARedljLGDmZB+KRP7VNkmKk4jTXxBrH1DFm0RD461HEzq7eFumATV7NF3/3kV3/t37la41tyx+i0pQ9ygmi06oS0KL9dVmzSfOBlNeFQq2tZOb+75BBoJLy4HLqYtdfDc+siqyHcXZ+HuPRxOsHqvTxFIvbZSzuFveFQnOnLPu38pqgUHQBgF69jsW770bNzKfVqSXlMPDJxXBAi7sAKTyz7yrcD7Zdup56CQqW4QsmMNCeHferojLGuCM1hwGjD9GjdQJz+pkdqZWW1H6NaOYUUEx9ijhLY0yONdvjbVw9H8fl82n0xr1oDyZx7JzF+jiMG0xx5LFQ/CcM3Kk4w6oUpboR9sHohoGuLU39eUVvbhyvUOlnNdEmqSQ2fwX4g4ErWYHzL4Q5mP+bf8sxDam1RiiPPlZ5Z7aIFg77OByvY9ivYlS3VSia/V20j9sYAGiKcg+gR8vtQiE/B/gcZ7Pojwk78or2SFsvkI1X3cBwqxpG1Z+qwMHjAHfiIJEbmhzXHSal+Vw/u+0CvbIGzgM/42BgPvMmS9kaZUUoUNorYW2WGlzUB9Ht4WjtUGIVVbdS9h2VI731QnQQHGhs5qq25fbt08JkOFLKwfAAVfm5lRl6ii12CDyHKGLHfL6eM1ZE8rOWpd12obh35UozKEkacxXu09BcCjnSq0jYRQuiGsxMMVsZtvTcpIVIweVYOqSHp5qYJJjx2b78Vx/Z9X/9L7zTiM0lMNMiG74BvzSv8VTIyITWr/AonNdoOrQ3IPhR8OCq4MjkY+tglq5Tx6p6LlUkuQjzOY5F+Cw4FAcj2NWCm45AyJ4UuG/L6VuoOaYoq+iuD3F4/Tq2H30UHbYd/D4Qey7ungemiZMMUHjg2To4iU0u3AJd+b0mH5X/KzmSaubyRDHgWfIl/IKpiDBKdXwzKQac7JxyGkF8AaUk1WkIYAeNm0KRMQYiZiWpJaptjObtePImYCbGPpM4dOaxOY7iljFejEdvT7z3Ns/BK9IkHCdICdaSTY7Voen4xBjR+f8UisJ1gVnq7sYCL21xco/OteASiiGbgbkqrfKjcNSdWludTjxo4AsEDx+iau2i39nHbn0TfdarRRwlo2R3FPJYVToxcX1ddRS9IaMOa2iozAYzKwplA0NzHL3hTNwV28ujc1koTY531wFE2DM6Y8MBRY7McyjPMfaKvPRhaKJbCsQaJ6zZi8NWdiTaewyDOm1KtVtXd57OXc1wYvmVULAZpwD4cYdfRRVrvQuMwsIlyMAhiHu5itaxZSNh9j8tmKl9+X+SgaHxXkWL7hisKkHVBFrNSzBF3ybNGUbNEZmS/8drTxzcTAOggBbynjE5s1B5NXjnKTDoQ33I8oh94XceuXBTKNwWu1hA1fbaxFVdVmnIfbPKpcrfYcSC/N3+0lFQKOzyDEYBx9zSbObL3vBMa0BAzMl0pkRzfCH5YbebbawWCcyw5RAV27GBDkCmc9jG6XoR649eRGexiGbN+ikNQ+VolQSkFkYi0IEdqrvfWe4qxqa6j7xgwim8TvT4ZqkwPz8jg4knHks0SuTv44XNicBp27hbC+hi6YeSdGcvypM1LFIKElWvWRrtAa0k88MuusNDvP0vPYtq2I72YBzd0bNY7upYbBGx8ZPhgegkdnU6mmHdlupE9zOTYxIsyvRaYLaXK3UmkmeBKRJlr/oA37fWQoC/8CLpdhmzAGmTFb+o3V5BSpWYE37xIaUbwZmq6m6lBgWHiCNciX10WljrG5RmWwXh6LBZRiOuzEnU5D7BUGdjhRvz1Tu4gXccXSjrwQM/FNEFM2E5g0FPBYKDymMq+Avfy6esxmd1kU5iKxRsR126c/AxYAKhNiCJT6hQqdaUnBO6N0v33U2Yg6Uyk9snPgc5NDAkJQdVbgk5trhb+WTfr1fR5kDDJlCFAlcEnhZG1paATLYeAP/q2gun5wSt20CuJQXGHcAw7nEHPd7ZUXCQJUmvbDcAiZ1e5u1f2YB5rU3OCF/UalrufeHjcEC88x8/Gj2++bmvqqNQxUFoIh9Cy3tlWsMJysnAf+ei5erT44r9CXihNfcnbqJ2DzdlgU9QU3vRGc5UIOgqpnQU0JUr6wUg+hinuDUQRAHgw6PRkFcmwayr6CzWcfve+xF3tzFQHGHmenAi5MvExeaF6fbMPNtslEp8D3pVAjwNKvLi8tJIe6e21fOhIvnyn6HiSiWaD4j+h/QEUJEAg0lvUPgSEpkZmVWR8NrYsQMUC55PgWMY+HY38danL2Mwo6PIQrGvY72vYntghrTvpoBUrTYNuOnMTPMU5mNGPJ+UdB9WgFbyMnAoTsnPQBEsGXFiFPa29QglvIZpl7FEGSgAyV67sRlxey+Y1FZz0Lh5XjC7hWvR5zQ9xn57F8fdIhqUo90mehqHMB8yyYpCgeSaw4F2u56MYzCtFbokbAgTmvbAXgyceMd2rHcR07Onee1YUaPWdeK2uk4xIdNkRz+fi4Wk4SnqElwgNaiLiMyXksrN/SxArwplbn6K5qSocssf9/Kf5918HY1qOiYA1R2YTVaqRhNcrcBk2HqgR0LqwAciAgJHbj4yamGo3Bys8kAtnByvTOXxKfGWgXAJNpPvYM9QfhZ3+A4bymwTbUs8ej0MnoWZaeDdh1CuRCXlSFJaNPHlxwFAX/3lLzVmZSVXUWEkJEnVDrJhNu6YsSfpefZfQlfFo6BQmEfBB9fFEYHHJCB+R7c3jKY3jPF4ItHTaDKO8XRmw9buIFa4H223ckLSGktp15z+BBTz7149dZfbuH3vveigmqTdBCDjBjFniVQE5lMpj6LdxRsCKjfosle3StBOObwVj57TTVLyi+Luyn+nFeXlF3CoccVtBaeWuAi5r+/2DXzhPcjoobovT4aSd+JcB71wYoxydB4jept4+zOXMTofRPSG0a4vY9dMYneCP0CKF1b2NsqF4QlazfxdilgRBGFnBzpv3ohZioT1SDeRfGaKBfePwlhYqV6n2t5OBFZhNrYf5KWWoCtX3mAhIlFTmGhNOTXbJ1nTSRre9uixXd/GfnsrawCATG3aNUJmjqtc24l5YN1cRZ9IgAmAJT8HOagWQCkQWZ2Bi+ZgPFcxUNCw2LdpHqy/+4QyrwKPCys6ZYwgYh3PZL4Q2VEI9U9dh4l15uHYDQxeiVfTBceAJKdiIpgiB1dG0DQXxseVsYNrw6ZISmbpjE4ZMryLY4rC8MqECEeVQGdDoQCfwPeEMd0FCRwkV6ZiTntU4vbKujCjA/jNKvy50VJ3iAemgoqcgUqhUFEV98WmPFLiJihbnnVJzpPhyzP8xd99NHq4o/A6U9RgIeFWySHzFewDs1hy1+SGK6+Q6ikcXi8f0X8OGDKg6d00xbCS0KndG2uMIY0KKvB4NtODQTUDAQbFZu7EfFUAJQUHCblAIFD4few+ehn7V9fRXF9HF08HwMwMA6ajcKRcO3o1DxunIzgnikjvmikURAvY4syrNs/sZt+V1tIhR2nAIwkzD6ABdp3oWhdrHymWpU54uZa3VSjAQrq4UqeLeJE8G8j019032+iNmvjEZy5jeNaPVp9icR6H1iz2MWRz73hCfQYEW06xNr3ahY1tgrZLhA1hdgPtXpkbyLV9GglslbCKFR9brXwhKJJaJ2bqumHpewMaBTuRm6LIwIKm2/yW9pr7cXkxjcGAzm0bnfZKa7b95i4Ou0VUyPHTZJYTH0APTKl0FCLpRSvGZ9MYzGpb70N6YyVMwC7jx8nu3/tTJ/qjmWjLUrUqu8NGSW7GH0YiVqzyTFFAug8snkUKfsF4RP/Wn7Ikga7WFoHuNtRlyZ+j5F84CrLIP6SpyeZEXYVwHoooFn/gL+AP7ibEisU7BfcpwpGWS+FGmyXFpCVCVIMN4GhI5IfekRIViPeFu1cwGxc2Dcvi8nh8NChvchXPCeXRI5T/bjKgfWLZjhinsCmOmaZwaHKYLlqP/B4/USi+AUaRJAuAjGJU6miygVrpzghbea9lstxlofCKgI5ChQLvTSMeovia8+fd82ByEYPRUE7cfJ2ziwspGJeLtZBhTv2lAKqlPCdcKPZS3IGeU6mPL17G3QcfRG+7jePi1jOhLNFFn9ELwvPQI5NS++BGFvaMNvpJmOHScJcLrJns3lPQI4Mxf7wPc4ZMjYW2jiLyeF4VuQe5PaMLp3KFpb99L3i7K25MsapLd3K1qHhlMEZ0mmj3D/H8k2cxezKKFkE7vXnsW7PYNjVifwcPlY6G8GAlxrvLsP+F4+zlpCWWoDkQziol8iwMrCZtW/aGlXEO2nf0HaxEBZg/6igUzqsgYcc72g/Va169DO1jDOtWPH82jwMepm3iG0H50dzAg3GrLVuZtCE46r7aoazTNLFZb8QYHM0n0RthTsspyIuBiTGCO3evjKcNRL9OTwxK4yfiCKYLeOp6dF9d6Oi6vLlPmQFFRaOHu0TugbFUjx9qCpLCrgIgvwZTm3ViZzqbmLpFQ8SIks+6e1LGIBtAyzhYIjn/TDJbOm1jv75TwDZbDyVd5NaDutbp9/RLoVtyNTbGZku+JF3p5DVGJse1+y2VBWr62WVaZL2PV/yWG5jjxKHijZXfmIxXTIWtPjOfK5mcX/jdR9mj3/rsV23dwQuvFsFp3LQmUgZyUyYOnqGrKCeigEAMZWQpTF9NwdB6QDOs9vQydXFFbNWMG3NJzflp5+fzmE0nsVwCSHWUeo1JynZFKCuzLq0stWAbbSz8aWUXi7h+9/043d1GS2QrJyoVj0wp/EpkHuBPwwqNDA/zANabdfQUK+eqfK+W07rJD4GqtOZft/EoOb1hLaIjhwRTpU00ckci/0gpcFsCdQX8ZZShRp57UgugP/JqsMpTXL05jSdvzZXNGlUdu/YkVs04Dq2RvmfxUdAInunV4meQci0rPFyo3KpSKKwRcQAxn0HRg7lW4zj2z8lYhubEbszAowAAIABJREFU9vvyJ8Uluxi90A2y4iZeAK+PPTJpb3mqDtdkF08vhzECd4RDcVzHfn/rQqKj3N2ITnR97mN0yrYjgW/Gm91hJ1Og7hDtSycayE10sq2BSWvZkSqEV2ndHgulI5JDGUBdblAae0uynRLHVuBihgYXkZW8SpL3kgWgeKwU6rJab0GC2p3oxYNTIRyAN6V0nqkeLR0N3pqqzGmKxGGHjFxFQd3ZMk67hbJmTjuqckuSBT11mPXUveiNwGr4nD7wbAPoZ8rS+ux+ldWRHUGudYt61NXLwUe2TfSmxyN1rlC1OS4q2bR7SMGcnbX83H3x9x6tR3/9899oijmqt9BlvgWn6Os06bK+U4Bx1+E+crpyK6MdLq0pfA+6Uq01nXgkNpvoqMjM59Eb1DGazGURP51NpVK1oxIJ1nQUd3HYgBCzbjVHQKpQNP4AnK9fx+LFizhcX0dPlFiHFqsV5bTPMBxTlDmNeZDMVuMX1FfoxCJzCeX1BkIBtAXQTbcmvXCcZGmjx5838YmXyKCR2t+c+MvLiQ7AYjfo5+b4C+wtRjqtlkahXt2PpjrE/MkwLt+cRTXsxgEmbO88dp15HNpDdWJaUau9TOOd3M0rEUrmJWAKbJwIWOZFNrh6j3qrDUJwlTwYMChwCgFg6cREyy8qM7OvH0oKEKtqZXI2W8ne+cz1oIrJqBXTCS8SrmRlfY3PpSSkKhR0I1CWDU7DqMXOcCvhHyOleBB7F4p6OlT7jdKxAsgEGwPsc/+gQgcDFCNanY46Nfkf2GS5UKCxkUSbJ06BPwbw9D6rqy1gJgdeIbMZuPQAnZha8mSUVc3okZodyfAzNd7+mz7FVaS1MTR2Y06DOylRtNVp8xzASl1EG2B8347jrrFIjMNGRNFW1NOxCoUo/vqABcxMclcRfUmnQlq5zaZ0WOG6lbmoLhr+VISN585YeI06H23KbN6LebHl5oUSQF3x+vWLf+1RofjmZ7/eFGGQqL40JMrxoFAMzAsYWR4tsU76NBggcQUVkAJoKP76Q56j5iQSj3rDaA1G2VHMVOFmZ/NUILbjgDZ/RxQdWgEePJBjqK9Jz2a7sVtHb7WK1++/F83trVSjCvxBIZkQq0hBdBTpVqRiximQlu0qIKSQwSTVHJcrr3Rn9gUvXQUniffYW+3prY/Q/dPpnlwCrVVNWiqejHbWSoot6VLplSEsoySPc2MHrRif9+PJ2xcxmI7i2OnHoT2JU/csNg2zqlvghx1uzvGMOLSzaU1HN6B4O5pekbKM/egkl1Ta7SwvnUaN+yQs54JITZrzKUCtncpYf5sT16+sBdBKE5p27xBXl3BgFtEiA1TGLo7Bo7DTTYEfodOhM+HP9XhIAZW3+9itYK0SxXiI8XwS9WQULUBl1s0Yw0Bhz7a+ENlEF0z/DBHRJDXnJaG7yhUfJy0YRY5I94Uii4R8VxS/ZyDapCyHOukhAtxVfy1PgWgz+2c0n05kqXRt4ltGVpOvylgGUMY/4yJAgQC+o9OGwo2qlGLBtq4trccBZ27p6owNdocD5ekIiCkJXsKaXMj8f/Zm5RqpUDwSfEE6M23d47je0RRyahLTwWICoD1KwCK51u481HfcRy828cW/9vezl46Ib3z2a+ps9EPkSyUH7uhqIwHlr9O39T6npbcAvJn8MN7PIvBh5EhBplo/ig5tIL8Lj8xW36IwAooB3s4vz1NghL+lszJpcXeblQNiYMQxizOCZG5Hb7OOV+++F9V6Hfu760wIs8mNZkFBLG6zNKeBnTzqFtR2av52RyGQ0lOFXxRdA18LG9myeUjrPA2yBs3gJwgUyug9v3jGOyyysS8nRKBCheaf6SSMnrsYtfutiMExzt84i+nVWbT742gNzmLfmsS2gb9CG56p1OXl1kztLokbDo1XwFyi9RQMUfDTeZzW2RsRz7YKmEmbfe2kUkdiDpLDYqBJs15m6yoKd7O1Byk/i3JcbuLtt6bRbu7YSSjVXs86Une+P2tSEsFgYybiTqQCVPujTFu8qeD079Y9/xqA0XTFKBWHJ7U1YhUqwY4NnIE4OlCKPBsZMy9Z8XqtLyaixo+HlaBffieAa+5Pda/ZA3nf8xT3vfH3V6EQ4g3i6YPZ3jZ+NkxiIhyJ/FK9isYnwAXS4EpelQi4NjdRYRO4Q/pfSeuBJSKFmXGGA5V1sbxfkvymTFGNkxnik34jrDUpFPycrLPvQ5/STMphRQZ6wc78w/uEo7C6UPgzsIKXlP/Rpq90KV/6vf/zUaH43Df8aqh9ygWgPjUhudjFV2K+Mjbs0+7eL1mGuCrbE6KNuprUwsPj9w2kC4HCjeU/Nnj1eCbg7eziTMWE6PjVygnXyHQPODXRovJQ8ZLu91GBGHOq397E8uVHsXn5Mrq4WUmTwNghGaG6BB50BfkKy0q5eFZita6pbs1p737k0LrUZTi1HsXd+SEVu1CYtad3bcni4gtvvkKamEIa48ZpDPMmiBWwwpkVQEM8QMQqlvH8U8/i2dtvxYHVYP8sdq1hHCva8cH9uta5mA+rOXCKHaI5hQDBiNUlUDsskhA2MMnjEKCZIBUjiIDaZA7xc9tXgZGkLz0OL3y3S+SAiU0HVtMYIYtpuojD7mVcnrfjYobexUAzhUIjl0yH8DqFhwFb0TM69OVmj9QaBWUxNzItHnbmeDaJo3gAxaI/E920jeOELR6l1lmoXZavhQ2O9dCjlAWb0AtLh5W+oUoZt7qX1DfzhHTEmoTkk+XeuJYISVvbmNWrrQp6nwQyzdLMsKQU6ll2790EJ3dXEEnaF2jlfxcEFx+3mOy21FEQeMXzqrGIF5cM2pHXo3QWtv+zQNCapDQRpnM6MbZT9C2393tu8MCaHB/Wen/lsJ8Pt4SQzjb1ijSLZ4lc5KtoWxLx5f/kDx4Kxdc/Z4yixEHppKvYt+PRhwAHgBDQ2Qwxn6t5sso6yqvMZg/iTWvvGVfekwJqoAf3o12bQzGezGMwHNqSvtfRNmW9Bm/Y6iHEgJSHScnavBi00hiLgIsvbmP96uNYffhBdPAfTEMQ1rP8PgFd/PxpQFOIZLRfynJWoYAjYAcuCgueGPdvfQGP5eTloun4Oh4iVmJWWWKFblKLwTXhF2mkUtZr3sYYUBN7UDgFPACbwPKwKvBlcIrBfBBXn3gjOoNxVKOLWJ/AL2qBm4XXIfSoFIr0uSggJF6XpIxLzs96VDO46eaESTue596+JMcScwWGQ0KU1UOp89PIIps13K9MxUeqRIsN05RR4/rF96LbuYmf+5nn0e1sHBzMvaddlsQZwMqCPvEJ+KWukxEVToU3QvJR6LSingw1o5NpEie6IboDCjddKSQ1O09pD8WLc7Qc3lPZQ1yemkpt+6y/cL9Y2nVb8Os0VkH3IaLR7qFXTK/UngtFFgldH7RFegaYKzhIzWfx5MmWbKf4RmEZjAC4n2/tCaI1drOWXQJbD/EJt6h/Dw654rshtkPiMKrtOMaImGE9jEbcE3NF+KY+yOXQxbSj61NOOUZtBJkuGO7CuKb5eyRgyzWX5560cPQYrkAr1rntVrzz+//woVB89bNft1mD2pG0d2t3ojsgNNVrGmi+ApRgacqE19+M1swIpnMUwSjkrsOFVUaBLyqZFZ0BprqTGAwnMZpODd6MeLh7KhRHthi7lUYPTi4RhzghQG9FlNrEYXEjs5rb996NZnEbHeS17NJ52dXtKFPOHYEIYCbS8Cjt1Oo20dXMbFMb+ycmkerx6KETy6eNSSj2KxD3tjD/Ur+vB1EJTMVKzNRvEW/42bKrEGsu15SMC6SjM5Mf+6dojTrx5qd+Ktr1WOK5XauOINMDAovAMXd87pJM2iovwBqGo8hfXpfx0eTCnRuPqtWJDUVVmgdndPAXRaQejNQBDEhD08bA87qZm4waUM+3ccggHeTSFIp/+o//j7iYn+JP/cLb0au2MR32FbpLMbELtP0cxcUQ2IlPiQ8T7ucxeTNWYRyjP+zHZD5LYdbDCYeJEtwJL0DpTegGwEZYSSfvRSZE6cvBWCJwnW2LeSIuCCb+CRxOI151HY8o2Vo3i7/NSNHVxgNc15MsBdMSAEZbx/o50V0nszZiPhicp3KyW7wUpo4sOJ1W0RxX0hodNk0cN6YUbBCJlZ+yW0U98iEqsyRZDKYUXuRAv1f2k4C+UMaKdJ0TH4j/t1eyuohfyYsyeSsxtnJNpCxOSYDGaI844mG0WvGlv/4PHo0en/+WCFcUC3UTaqsoDOyuMe5g44FeA+YYajTeS+YcgDKLYGWRT0ehANY0NC0bgcxL7JKCpVyPaYymMwlhcIDmBsGjIHQYGS4hxDp9YEEr8AfqkZ2SMKrpbLfx8vvfi9Z6aekyfhQZQKRRh5OdGwfcmxkI3t66unZ5kBhzMv7wEavXOEVSWkVqkfDHeIZosCp+PK5VKEwnX1dhFI8Ki+Y9sBAxHHOzoAfaN4D/XWQqOBW9iH11itHFPGZXz2J69Wa0BtM4gkZLPeq1bLYWKff2vbLXZxEnZR6D5lq35vxV9wbip3CtxdFrIuq6VifHaIJeRabEeRDsYalJRMr3NAV6f9orWkDO3q1D/ON/9L/H04tW/OKfeB6jgZmz7RO6km4G91C8CZtGSm0quDdYTphXFAMaGK4tRkn9XvSHMDwh+RUJgccsfhaZ/QgQyjUppynFXOS1JFtlgBX3GTzOP7/tBAQ8o8WBTq0C6jWxMzHwOzVV3tSASqQvM7+TlqV/ycNPB4ad3syxSDcw8AoFH9v7ApEin1cnvp65jfxCKUAUiv3a+bg7gqPJ+mA93TQxno5jOGbvDNXfOhNHdGLzxxfjGaTg8fyx2syEv8xr8VgBdYEXfpvjSiFW+Wc11ma38QdZgDsTq5rciX3h9x4Vim99/tcbS2UzOCUTklU186ahywA158Hm+cPTgFOiR3XlxuS+2BF9XPCybvGLASZx7HSjPxrFZH4WXQKABnXM5nN7SrIK3W3isFnHlohAnUo2/LDS0Fr79noTnd0uXr/3bhxuXkWb0UMiJDoQFKYw46x1kOMy3I40XS2ArSYHJGt6+AoZBQLQSpkSBjPt9+CH0G0aHPgyp7ZQ23nLnuQW4xAaS+49DYz2e5efno64YMOe01bCzfEejvOgG4duO0ZnZ/H2T/9snHq04vwyjcwtbqEX09Jb2MZYJC2KVq9mWRq79vYDYI6ugQ5G/AmRhEyekyox8zHUEaarEl9zJ2s1DWsGwPZrjW387CS6/bP/6w/ik28M41/5zDguLuFb3Mj/gnW6Er74sxRxhHywMrk2LVynWZGCZ/mUd2qauzS6S42kik4sa8s0gS1bKTliG2inWDsiMulHdETKsSwu3D7djfan9oFDQMlYZazk/iXLUyeEvzb9SFFaKjpTN8AvkLcMfq7MRSguUXQfHBjFwIlOO+kCdFgKAaIDZttxjC3eKgD2wGtNJ17dLWK93YoseHl1IeNlXOsBS91BgsV4q6JCIaPhRyNQBnipD5F0Ij0qlD/CtXL0YsHVHHqdVhIyr0nAUytnVu3H+OJf/ycPHcU3f+WbjU7E+wtsBx+NHWgF4EAQUkyhUMWxfyRzKAGsQpf5tAdYcSUaPlOd9fCal14Nx1H1+zGazZU9Wg2sIqXNIecChR2/7lmAMmVBn+EVqV6BzSZa222sXr2M1YuPor1dRUdxbZxedtnSUlqnATcpq6/IX7mVSOBW5JkksXhDgkFuejeoCBTHKFdgF4o8xRENif7qVq74dLIG9UNkL1E/KV5VaQsBTmEkWH92hclq3Y8jGRrjOs6fPY2r529GqzeOI2urLChewdl+T2ChtcHeUqhtgvFZTguTrwwsNlHpAcoti6Lo/IBIKl04F+RYShdA59gR34QZlwLN6FHR7rYiPn79Oj56//1otou4nEbMJus4Pz/EaFwaetSeeThoTCMHk5/XwCKfY7fZOuypIWMEG3se7IjhiNwTrO/hguCnkZb10jZ4ZNAQgshQ8gJMjzg9xaazVgeyH+15KqFLofD9KC9CrkAT7/E4CcDHPfK68Ji+Kx5iC3CVeEd6OzjDs+SYOj9G2hsVHHfo+vn48QB3M3+U64PE/LSnQmhAiu2hiRevrmNN2nu3Hc+eXcZkOjIlIccFdxPuwMwMhkPhDZHemTRt0lSgx8UBSOBDBnpLLs/Dc3LP/tQWrMC3xqW4Jl/+/f/78daDQsE3Tz9G/WjIX7uyweOU4EVHy8AoIhprXgwVCYoDK7FyQqTWo/DNpUNgJdjpxnAyjcF4HKdWFVPMayYTnQK3NzcxqDqxWdw5SEgeDnnRhaKb+9AC5Rd9exHrly/iuLiOloQ2EK8KQ491laZZNQTFdVtbDgUXFUPd3EvLYwI5OopE2jtmwgzbEXhkFqdmRvFMMKVp2Ssh+RQCUZujwCx901wfm6NrMxHZ9Km9tQqQbudUdWM36MVtHGL2/ElMzuZx+eS5g15w4MYLIVf83FR9Flm9+SSWQkd7fqTexh7yzbmPkENXYA8LbqkLhP0UvO72qpSiiX6HguETiQfzoPAaxzTSUfzz73xH2M/ZpI4aELO6iekcHsYizuZ11IOBcKGurg0P6CFgpvN16CzATtjWQGTSlkYA7zGW5H5gWiwylbdWfA0Ro1JaX3QOejmbnp5LryvK82jCLWxh1qb3eh6vNPL3urX28WH8gpNXcgM9HmwIWEvbjJmXv0gS/PUKk8HCuxIK7ZUw99h5N7Je4P5gWiP1sfM9wPP2m526iebQjubAz9OJ67tlvLpdSpDF+zWd1nH19CpGw9rmwLq/NC/gGZAI+Th0CNxLNmPetHk0c5eFeM6mS3SHfP50ES8by3tXLxvzmFcBXRzczlyLn+gofv1Xf10OV6pACbg97iggHZWX3YXC9l+KO9BIYESfC2XfzMzh9Iism01Lz0vR6Q9iPJsreWx6fmEsBFARJyhm4N1GJw4vrWjgdAjSXPC3vVanaDVam3WsP34Zm9cvo4W/wZYZ2UHJ2lsrxdtfV2Wv0/ZIVLbJeeKYlmt5vVB4dRW0ziIQGEjWeIJ2wkG8sgo70lH4lNeaUTfCpsRiuVLcRPyxZiWbV2WDekVHAaqi1a9j0W7F69MuPvXzPxvdfjeGw3GMhlM9BI0k/3azstoxuxvdWJq+jjNVE8NQi6p/z+LW4IvsP8+DzmpUTus5Uha5PH+ehyWpKFaQwoGARAXav9/F9e1N/IvvfjeePXkaNYYzp2X0uqvo9tdR9Zbx5Kobk/Ew+jzRApLJygDxBwD0w8rh0e92XZQRznUr2+03jdLEIGHxz7TbkKj1cvJPGWakoOHG0nMzOKUkE/7hckdja0q7MYjs7nSvvEKVjJ7XTGtRMAx7mhhrcCg35kc6yZMN67TyhxhDm+cYYLURsTsKk8vMwhWvSPcf9TIgsN8VYhR2Gw7YKrarY6zWu7hb7WJ7OHnko0uvQnkvV+dnYrtynVoaOXbaaIhuLl0PWbdGMGHkqlbwc6YPag7Zfh4ILkrlsT/vgyTA023JHs5tSRzii3/jnz50FL/+q7/RWJprHN2SY4OZRpkdTtwf1BKsULVk76XqyZoLoMoW/doi3MuxvfM1ENqJqh5FG/XodCaMgqJRD53WLUdpYvY2GylIpSzka0orYW6AnIV3OwFGJwxh7m7i43d/FMPWMQ4LyFes4DyiMAPrwZGZDTNaYgxuDNKcoxjX5JybMl3LwkymKR6KqgVi7fnElYRZyHMG4+YDa4TcKLxDc3hR0rVDBZYK35ZkXOBhfxgv0LLMpvGZn/sZjTZ9VpaDkclDmbztkutT2JieJfKwBBPm9B49BW56CFIDAMiox0DqUQva/HCn70GGvRQ6mbko7iJsL7eLjz74IL73/e/FxdVVzCazqE5N9BUcfReH5iaq3jrqeh2f/tQbctvm9PSLS5gvIDCFvzh0qWTodJZTlsJ0EbzZgJbEOJ4vCEv+Mx6lHhi29IrQyU2KUtK4vFXdTckHJX1djU9QeNIbM9fcRdxnnwbadrfn4BPyaOjaUUxd6aOYLY9AuYES8J8dGgWIn0EWfekin8HJjFF+ps0VworhuOcZbcdmdYxXr29jvQPb4xl11woHYjSu48nFeYzrof5dzuc4mQcbDf7dHAg6Eo1vab5jGXyOxEJSGVfokLheVh67Fc4DrFCNBY56TOV7cF2+9J/+4UOh+I1f+w1hFKVl0VSmZCJWNETT45eJyhAU3q2gTWvsggSnnS8qq351Jtb9+1Rz1YI23OqS3zDM8WOqMYYwIK+XwCN3sV+vY7W8sweCVqL2S4YgJBt+7eKPMkFp7TZx+9EH0axuY/X6o+hAcOK/6xpY3tvm4vMz+i1ymEt+Pb8Ypa9PE1lTTp1IlSCbH1RWYg9tq38uLr4fHPmJiqXHC2opufbe+WeLxc9OfogZplT1Ysd1Ho2jd3YWZ1dXerFov4nvk7Ix09kMDhcbPNNsizW9Z+vkAmSHo82MWkuSwvh+RbRWXtZE94lHUHwAt8O6gZIZoZXmcRcvX34Q7/34x3H15EqrO16cipNWwjkUoKtoWviJfBxvvz2NJ1f9qHsWxHFten3ITpyoae6aHpZKMBSJLLM3tNrdq1BuV5tY3S7keuauLccnFT+uPGlmueZt2/KAe8FFcU6osSLbA5TwI7/8xbHMRYQDz9ssS8oxZqqi6boddhFz3m5ZqSdTy81/HqrY3ckiMLctHHKQ68CHDNZnqBXKUdzRm56WQq8+vonFaquuourDn/BzI1Ogbjtm9SCeXF2qGJLa1q64V3QUIviYQSqw8+Evu3X583PflWauIojAM93V1FGU95Nni87bhYe/WAzwJ9/5L77zkx2FXplMi+JKSu6rfAXAnUoPL8xMzYnZ2oqvKLKVnYYgiWgXnSnh/jquYLTu/eFEvhSQSuoJXcUw+gOi3A0cHjZbKUWXCwqFW1Pb9lvOLQ2DdCQm7VSnY2xvXsXy5ftxWF7HbnkTbai0nAAy1U1OR+akyv0ppcTFedsNQYJf96MG38IW92WVqdadzyLKN2NNFuWEKSmkbpndovI1seZXsUweB/yTE4W319c1bAPmXl7FsTuIbXRidj6PvphL3sQoxDnbWukdcvQo3P4icy/teTJw/cQktVwPy9GdA624AU8/+AKyZChswxoL5Gyus93ibn2IDz74cawWN1L59vqA2j2t/Craf9bSDbmku9iJudnEcLiM2WwTz5+OYzys3TmxGlSXYdGSqP8K1aEld1YsmMS96hH3Me4vS3HiEjc7pd1rVEjHKNpoXmpRyu8LutmJhP3Y98PbFD3bjGp6zlxM6Oz0Z9WPOVdWmANjBx1Yr3Q68gpzgZFzWcGASoK4re8pBoMeuAk/D1mjdBWmJ8nJq2rbvk/cu06slsdY3G5itdxoPQpblHcNHMhpZ42iHOuqHfPpWJT6/oCIzmN0ejyLRRjwUCTKc1esKs2ZwNWc2YTnKrslSQHKA5ysU3F1sE5M1rAo1of40n/2zx8Vis//pkRhFAqt91SsqFQAXZ5rsHvDJpwvK7s3kG0dbDYyQZUm5qK6CV+4on3gIVWeJA7cQ3IJ6picXTj8eOA5Uzv2zUYuSLhdacaTJsNyaoofN+S0gbJtElaHwKHlbexuXSywy+O/tXYwRDHwUOpLMiOzY9AhBm/flmIaJdL8xO9X+lGIFFpODL/4ImiJK8+qryOk2X+5tbU2xKFHojYRHpQxhRSJVq8fJ0mIqxhPpzG9uoym2ws4p//iBz+OT//0T0e/xxrL8YT9gZOpPBGZ03FPEsvTWmbBCUr51PD1N7HLYB0PiNegzqGwatBrUuXNCuzwRoWxgxb61esX8eLD92MwqOL8bCaqUxGTCYQFaxHVdxe741qYhjyYuyhIb+JsXsUn3nwSfcJ3OzhMURCKH4IfVIoqG5VcMOpF1rhJ97jHy4JskibWK+NW/DIfgXtIp9vT/M/nFStWIDSjR24nUqhV8AStpPM6qm9Mv1fuFZ9NYCDWAlwHmdAwXvpalY7NL1+Sq+jWdA2SqCSwgOJgerrc3pAV7A/KSMG9bbclb/QUa7CJBX4fTazhCrHBobDo/tn0idNo0GlFr2rHbD6K2ayOVvtAxIkxtcTGHPVosiTFsazA1VXkyC0imVa/3tQ5TiMJYoqGhBzIM5Graa3Fj/Gl//xRR/Ebv/qXGmELqiLF9Qhcgj9E/DzKUYJQwBos1ZXaTHs+ew/QAXh8cSW3Z0UeEunvGIN+DAfDGI1nUU9nOlGBcuW8BO6w28R+tdLqSOsedRVGX5VEjgdiGUf4VrA3N4s4Lm9ic/1RHNe32oicoIMDrqb6T4nSKfTiRCrqOgtxikQ3KyvVFupzsrB4kcQwyc9WaL+0fLqtxcULBh7znyo4ZqmcXdvY8jl4CBjZqn6M5/MY1KMYTsYqHN0+1mHd+KPvfl/g7mjMirCtfbxQa2k9yoPqwmYJfZoa89Ophfe6Vd4TyY0QqKWf0lRgdRW8UNryWjJ9BOAcWEtwe3srvsX7H7yvgtnvduLpk0vJ/Vst7gMXwvbzNtz1MyN6drJd+blhc/a6+xiPm3j77Xn06l10utj5Q+7iuTlI84SNXukGZOST0iVUl21hU5zWkO5YJXosxTeVNl/CMa55PmTGHPgclDRTt7lzcrdKcpHHkrIi5XIkKiO7O0cLlpMW1ym14ZgU57yvjlE0aHlIpeGw+SBu9e1rKuqMPFrtxCX2Nhkcm32s17tYLDax3VIs0MM4XkKbHX6+9HJRoaKrFGZ4jOGwE2dno+gjGOPZ6NMdGp1CLKdDOrVaDjMC09HwFSexz2yrxzMqUFe/x+IstlsGfSkU+OSaMwKz9kv/5fcedxS/pfUoJ6ADWfllQ1wZ45KWhPEJD7AAPbfmRtHsPeAINa+ObPri9ZPnw3Q5HgwE0uFw1R+haRhFt7aWQbTvwz6WN9dx2BOVh5cDCLgaPpViAAAgAElEQVSJVm45eVEAxVL9BBGLFnmz0OixvnkVh+UiTgjMhGkc/cChw8jYNLoH8x4y+bs4cSc92nQl/DhwoQK4tEeDVaGFyOPsSrWtIG6aZbGHT4VmJ+KACxSJWbyShMh0+zE5v4jx/CyqHp1CFhVF3HfibrmJ5WYbtZLC29HvtqOmgxMRxviEvTCziUmasHggGjUzY0MPnPELfxITlPQatsk9cVaGEHo4Fd1KjMDVaq1ogdc3r3XyMRfPJiNlZuIZcjws7SJON5EaGNn4k2eRtHaRmhRORNu+idPxLq6e9OLiCZ3jMXD6M8XsGP0eLTqHi9F3KzbTXv8E+5PVKR2HjZD2m3VsWKHulroGKhTM+m5hk6ViERUzvE5WvleCy/IZBRC9LxQ2tjE13rwh7ncP53ZQArl4mfXoM8JFzapc8CgNbSllSAmAFLwef8RQBu9RFwT+dpSV4d3tMjbbkwyfcRc/HjIbNAu92L16uV01uQ6AmN3uUdGOJMn3a7xrW9GqDEhCcPNL4UOwbIK9+GLcNeYoEYyeU69NW9C8YW7qOvEH6TiYIHhveZ/38c5//cOHQvGNz/2mIDk8JpVQrTWQqdtUGaIEO8yDFIqKNSPtVe6Yc/SwFDl3xyJj2WbORKSkFPddKNiekJA+Pj8XO5MfjDp93G7j7vpapx27diWaqzV96CgUJe+S7VxHiEHbVTSbRWwXr+PA2LIEPafb8EpKwh7tsglm2Uavi64hKWr3a660LMv3UKajsn/Xc6rRy/Ns6i0knHIamacPfmpWj3QPYMbHaA+6MZrMhMcMJjNhExikyk5egHBx7K4IL4uPX13HoGYT1JX2oobvn8lOJd2pbDbs7Wh7er6Og4jsaFWctwpPgGLvrFNTl+Ew9JIPs2IdfTjK9Bj69A9/9MMY1LVedlHPdaIBGdDpUbid/aCtlCjxD3R91SIBf1jwgZpvIlq3cX7Zjaun45jOAB1X0a1MZ+50vOJ1pTMYyzHMs6BCwfVBt4JZ0g4buWUsbl94DN3hPOVMC5/4/uz61Xa4te9V2QmZoKRioQ4gqd/a9KXJ7X4vLIAOCWKXIiso/iom7pIB9uX6loQ6d1ZlVeqAat4NGMKKWVDuKIlmbPOQJ8BiJWGdZ5j1Laa5ZeBN0haHguTsOJhTKMxF4eTnnZqfzYTDdAdsJm1eZMq+r6e5J+5qXCj8PvudzbWvrguaod29fsmjCV2ZCyPX4Sv/zY9/sqNwJcp8RprVLiQr6wyUGqZYNwCWdKxiLaMZ3SpDwEytBLNF9wX0vZdFGzwGCFeDYQxH0+gPR9EbT6LV7YqNJ/77dhsb2eK1BAAp1AULPF5RQFJCU5qlLwAPCwIlDFYwR9mtYr+8i9hs43C3jM1qKR8LOBedBDNl2Z8MzyKq8oF0v2DMyqrXI8ViktLem8Soj2CsQaUJUl4lfqEbAOW9E9vmEJOLeXSnkxiOJzEYTUSF1+ZDmQ3Mwd6ve81OFOAgFsuVrfp6nRiO+jEeD3MOzZR5WI10WrnuFQVcfhu2visdXE/aHBcSU44dxKuMlVa4SNDKK6kr4ud/4RdiPJ7Ft7/97Xjx8oX+FMWGvFDGhB0CtiO+Eu5eSuiycZv8Jf0BHQXAHzoMXkfWq8uI9l2Mx504v+rG/AyLu01UHXJCOck8SnEYyd4ui5PuuW6LN0vY+8PZOWxv4ub1qzjuOtEi70M5j+ZdCGHiJeP7li2edDa+n9Zn5Omqn7sshG0mzbNLHswexD89MEzRLkZGFAq6DPAMg31+ftKar4VexPgJHQWmzoxti7u7OAibQGDHPeOQcBqwrBQ0NfpQ5bOCrfHfuF/dDuzkDfCexjZAc9zJun1Emx1tlCq2IfcB4zjolw1YYjUZ2qVuImUHwiROCNXcUdh0yYCnvDZUKA7x1f/2/YdC8Zuf/y2jMil80Syb0WOsROVGDPsLJLZyodCuWeYHWSi0HmXkeIjMKxdRO2zm5v4gRvU4+mw7huPoDocaPZRxgSnq1ia4YBSivjbkkNJqJoAFU/y0TnYlbNBdNDh0Uyx269ivlnFYMYpsnEm528llCG6GBkYRuLiTfonUngo197xtrUS6VNGuC4NxxbfrT6Fle5WI3wZd1hbcJEePi6fPFDhbDQfR1DhJIzAy98SzqL+3TiHZ92V+g4xDWrHdbWK1Waj1g3Aj7QOuzBQ5uoc01bU5jU9Crq1pvp6n+WXbwiSJQuxSVB/z/lZWgGyxYMuCnj97/kb80R/9sbxL8Qbx101GIQG4O/CJElQMhwbMwgBekT6bLkwBt/bA3Qyt7SIiljLf7deHePpsGmdnOKdto9ejK8G8d+cOFqA3OwoxCvP6qx2XO9Y29pvrWC/uAvvNONC5qPXIQuF7dwx0CuZqCF/hLioik4PPegfJtVOirk0JBUAXjOe3GN74+sovQ7tcHiFObooKm5KMW5RpEi89+I1Bw+OB7JiI9XKpTkwkK55rzKcJdZJPBS5gW5/4SdV33fUz56QyRyIA4rpTzI60gz8MRaOJfp+RqRwOFE2v6I3PWBGrkCPFLLpDspkQRsX8glXNgUWBdwARXiIUim/+zVePC8Vf8vALMKcMSm8E3E0YyIzWwDbvkrRD8MiHMP0R+cF4kEsaVhmlhcDLz4JC0ZdAidNDvpniVEzcMlOBdzvNceLBFzATLwQRWXy6UAEl95UoDfWdQ1VwwDqslyoWHX4OaN6sW9ckaDtHwlMCGxurC51T4c/hbAbvlUGfW7SX2rJ6z6i/iayUXwNAsNeJTs9hLHU9icl4Ht16FEE0nGzdCNth5VVWkA/2aUnBykg+78O5TqDvN3ev48MX72lUevbGW3F+fh79QU8vKCcQLln8KuY3mimV99GJAdF02nhQNIzFnHhxq07crBbRZ6Tp92KsAtSNxXphB3QxarMUFvdm6NU87dLEMLbto6tRiHaX7tKWg9a/mEAFfFpcyOU81Wyj2zFe0Km2cYpVPH8+ifNzgPGNEsa4ARQJs2m9DRHLt7hmyy0K46Jt9NoeT+9eYY1ol3HFSfKs6rls4ogXg+ipGZcon1MXZEvTM6JAxNqCUZixqgIgp/QECSS+KvO/OwE70++1Fta4rQPTDMnDvhP7LaA7pCqIVri1sS6l4Cp+WFgAzbjtGFkvZwpZsjspftL4yIHcVGwlZOpMMHkRXEjQROcQ9QAfU1zLjaMpFVRjncA8hx6pk8hfOvO4JxQJu7iLoyTvTK+OzS7dxzf+u5uHQvEbv/LvqaPQy6xkL5+gzOX8ULYOr0UvlqOQVpUAVnarRvQjoxNlMHJzDGZ69nRKlU7udHweDFCQnkdvNIpePXTi1fGkbmKz3saOCwqAhdiL76dIwTzdcw3LClFrWXT+YBQ7vAitPkVyrhXbdqd16mEFNXwnrMLZpgelkBdqtYDPtGEXqNMB4APYpRswaoxGgh23b0RHQctdOoYeFR4na6ISx9LG8Dn3zSH6bCxKgJBeIOsyLOl3xVfmJW7nmBjL6xLg9CC9wnq9jM0Gcd0h6roX5xcXeqG5RgLLIEux0RFO2ZYiFKq8nbYyJOeI8/gpbpZ38eOP3ouf//mfizeeP9XMz++BzrxYOExX8KfWjGabwgUogrZdRgDqkcsQY2eVmlfA57JC00HPLrrGCCBmCec43UU95MW8iWfP67i8QmhIwJCLnl52PTc2MWa8Y2ukVThWe2SJnJaK5Lt7vY3VzS660dWGipexUJhhPdk4h/tl3MxgNCNw6Ry8ojX8bjGUmY2SPHodmutuL1bK18D/wRsvRhzjF97CH/at2KwIjmaMgCvBSpjO24QrWSnoRfQygPdExsPaC+RZzcsMSdBVwIUCQ5uMPVWXoUgDuClcZzZMEX2FiNOBgA3y0nubwbtJwdXnFjDr99YSfHcU7vw4AO3qrdFeo8k+vva4UPzmr/1ldcRmamlv4UKhscOtSEVIbI17Eo48rC5zJQdoh5EqL6yHkkegptc0WtVwK7qV4gTr0SxG03n0x2Ola3FKcatKodgobg2ccqMbB1bhl1n8TY8NcrjGt4LRA6LWxmnErFT3K1mtHbf7OLJSg+iyNbGHbsUS7bTJA/tIx25H0LPS7sZOYliHxyKt75GTOuipxRsQi0V3oTHM6DYmxP3+0JJhQlxAnzIHRB1KCxBYrsQJjNn1iutrcRbAmTn9EJE4MVgnLld7F4NOO0bDobGZ/TEWS7YQjGYw6Pxe4lbFw4jXBCeMHcMjru82AjKfPL+Kp8+fCJ/gF0ngrEMl8Zc1nnMk6ErcGZLn6ZUdalIljmVmtXgQ0lL488vFHN8QkdISyM6oPzo/ZuAGWlmHn/cuOtVSheLJ00lUXTtIi6wk2ov5M9oMcYhAQELNiEx7d6vOcL9q4oMfvohmh7+IyW5wFXQo67MkTTy7AT0zWo4470SgvRV9SWQz1iRSmuGDstvPMQXlL1jKMI5HA6JisGrVWMVuS/7oKRZ3rHD5b+AYSfwD+KU7U0iyQVqRvsRiNk7kGMeCyRSDHtzJ6PAxG8o8GcEAZleyfBCtW6xK/hniGpwQXll8NE/R6/ueiurQMnai0QRl8Allr1fJ7iLcsZj+7QPty3/z9UNH8a1f/cuOFBTSa8s3kHnUolR1VqV9TksFrsDAdCKYx4FSfSyEsfOVcxC9u3po3WtehqqK0fwyhrMzEa5Go0n01Ca35AehNZ2yQn0qwKNg8yGrPRGEDDzC8kPfzwNUdP5HNP4rHiRyKGziWgBPNCA4MCHtdbvp9tbzt8lMSjKHvQdmgtq11URNMcNQpcbtKwNuVfUMwvGWSBvD0hEWq6q91XispXzapGFvmuOWODwAo0oPLeOd2z4e8C5dii5VJ7ZHHJB2nlkhpK63cfv6OmbzqWIZ333v3cRbONGOMRjUMYbU1nNuJ1qa7pA0r76+pkEse20yO0vGjzJXp5t9PCymMoFOsnYEWMklsGzbAkI2YO4cXasYCQGmC3NXzwEKUtGF3UVxijGCdDrraGIZb7wxj+m0HYOa38sJ3ZMCl/vOOELWi1icoqXRadI97qO178QPvvPj2NwQv0AXRXCvX3JeHN4+OmJ5ZkrHYZl6h2ChtNgzgJ/O4iX/wpC/XLI8AiWZii5AFk12tgKjA5RsNQONG5vNXkZIylmBsi2/DYqs12YWOVII065R5DZwDvM8yuhn2bfV23x+Nj4aM2CWi7zp8GR3O4bOAHl5V8Df4FywlgcTgvLdH3jcqvtDfSsNVEQyaiUKx8PiPV2HVNSCCUmi0US889/fPhSKb37+P6BwexWmQoHaD/9ErNjwzuxFF6PXlKHLc4JWa2emnROu7cZtV2TvnDlr1MaKMxDRV8R7K6YXT6M/numUxpVbkXeas2mDl7FabmO33ko1R9WjNTUDD+wENBlzGi2nozkso9vex3pxLQCz2yE5ehENYNLG9vAoUhUQvOZitmLHg4PIjXXliQrslRAt3WBUK5+TLQXXgH/OTbAJOW0iA00c0sul5svrzqKRoegQcbAVa9L5EcXZylaDzkQRIUgHF1qYoZ2VGlaVdXR6LZ2QdG+3y1Us19io4VnSyDjmpz79U9qQ3NzexGazjfnZmR4qTg0BmdLoOOMjenUMyBDBGZvi2goVZYBNgaSAibpXvAQGWnmIXCgoowYnywzs3E0j7Ub8jTNYsWl1sdSzaa8IPqGtGMpcHmSh9Fv9omhcXPbjjTdnergxoxX/IUdB1sniL2QcX7fjSL5RZxLf/X++H+9+9/2YjmYq+mAmmssbnh1WfRRbgF0fDnRtncrjIExSHTi5HDJjNU1l+d5q9w0Mq9MEYBTDFQ9ZOuuORjpwiGgYG22ExOhNURBzmeujLsK8IDEJcvx1uDFpcd66WTtlroxBaYvNpDOBnDawYIwNJO+kwTKTBPWyq1BwPzlYrfrlzxHwxDW5PD8XbjeE5MghJ+4TmySYPsl/AnfKtPPiuP6V/3HxaD36a3QUpi9rdNdp4Yg6KNygxd1ubR4FAhw+2IFZzLJZu0+ZfKK2MW3CzXRLVlgbrLdj9ejsIqrBKAYjdutzo7Ay9NzFcoHDs9ehJIXJoFX9aJJyOjxw1looRr5ZR7tZRtV2G0XBYWe9utvFerGR9t/O0bAzmf86ceo20ek5ScumOm7nBsPa2x49HI6d89LvQbLt1C6PD8JizNHOTYrJNiakJUciuwghLGrtjUOAOzirktvNaAeV3cq9+dnE669epZUpc/pShKON0t0Z1fScwFCX3yXu5kO5ZBdQUwqFqqviEVkIpQhMk1gZBeGGrTVtzvPZUegzKgHOe3htBExnvU/FlqFt6klsPJN2cMmF88tl920nQ6XVok5QPjurxkOMRjymt/GJT55Hv3+MetiLw44V+T47PF+TSoE6jD8bgdT9qOOH33k3vvNP/ijOJud5UtrUFhNbCtZkhJs4GA8rwAe1pdytRdU1eM9fcv/SK+FOUYpTuZWZy0FIzvHE/E5sJMVQMW9xZEXbdL0KPZK2RsYtLy4HLoC7HgYBl7ZAMHO5OHtZOsHB6zHI7AI6o0eFAjBzgF7f/hcaU4UjmSsCRoNi9XTcxPGwMo4oGnnSyzu7qGFynk4xHMIGBoSn48Lzo2hlzA8q91nS/4j46t9aPu4o/v1GRiWidRrUxMOQFkeGum0YYdOoeqDKh9gJnFFoorsIwMPMMrDzVT5keRO8NbB5WXS7MZ5exGA8jX49isl0bmZeJqMvF8u4uSbgtmOMQh8a5N2zJHJlihSIEKdMv9rHoLeL6ZgTgD01adoYhrRjcbuN1y+vRd7artmtV9HvDuNUHaMeY1rLzhmOgQNftfLUTMVuulIrCUBHQRFYl1sSuTRhvZdcCLoVzX7pQqVIA/1+b4IKiMDXYR1mvglycshsjm8sYJMi/obd6A1A0fcyXr1Ddi2r/13iMDgQMR62FPY8m84EZNJpFQtJ/t3uVUjVzTbcaeXlk0wPgvAZakdmQIgOaBxCVH75ZtrsRMHMaTBcODfl37nnRZDkh914jA8NQGdbEhjA9fgqt2plJK20NsUh6/yyH1dPaxUKij5ji1bTImBhFoRL1F108V449uLjH1/H97/9A/ltcA+ErskvEkGbo320Wqws1ENnVHUwBIKnYBcuE5WKZwW6H3fEytlNnIKVqA1i6jiRtSKugTM7hVec2G6QbQJQjvlR6pJye0SlkZaJjirVrFboGhxXUU1rPh002uJY3euf46QNGxePNa+JYz50ZPUg8Rk4HqluxCtYH+Wfm9iFjWIh0coBfELUanfNt6h7vBMcmg6qLn/x83I+fuVv3T0Uim/8ym+5UGgmMxAFzVjMTK1jSqGodCF4SM0scwUuqxRukkaP8nJkW+cnzozATrcfo+m5sj1QktbwKXpU5L3WmPz97gaQ0iAmhYIVUglqUYeRazQyL6v2KmaTiMnYBinXr69ju2nFenUwAr1hVGHeNDNtgBclD0+3I+XqToCSFZVG7p34JaildBOJaRSilwDFzkmFxLL+YhZjSzy9sL40vj4y0qVCW/ZcNkJgjZxkKhIZQQ9duup6hlytl7FCH6DYOc/SbMLFNNWKv4nZbKY2Wy0/xTN1IfJJyNg8+SHJGBbPB0g2boeVpC0rOW8a/OD7peIkBlh1ojcnaVrpqfgXQ9ui+eAeeZyTc5eozHn9UBTja6GNiJm9POBgM9auMkvDDlxHr7+LJ8978eRqGk2zci5FzvDsGVhxY+Lb55k8dOPVu9fxoz/6UcZYGlMBpDzs7vQMQyyDuFZRKJTajn6p57AdBVTj8WnD4RLga+yezwgOkaa8wg2c9bnfc5z6AOW277a0631vorS6pmDw+V2AnJpnwFyjas7/xTyHV8SHiUlb5vVYd8EI0pWHCFEZ/p4enUA2+ZPuKOgUbF681rUG0xN4zmGu0O5bEbc4y+u6Fd1BpV88e+Tw1nScCkzKWSxxJ77Dl/+H68cdxW9ZQJjjh/BHLPB6g2x1KBSTqPqgpvvYi0cPKSNTwtKIlUpWMAoBNBkNz8KXFo8ugSCgwYgAoDrOLq+8AiLFGUPX7VqWerc3SyH7AlloQTFBMUCQ6eU812QoQB5ax+VFL7odsjFbcXOziO22FT/6wUfRHLkAnIZsFKisQ8ck6kWEhTeIrQxk7FBEByCsAlyB01AZIeaiFXBWBCn+ewl1z4JgTwV7NpYNgGTGGdBLcrht9ryGNJgKF4GHFYzEJqdQcweDbiw3d3FL2NEK7oFZev8vWe8Ra3t6Xfntk3O499z0YkVSFEWKEqE21COniQeeSyJZFKVuyTaaoqhSVrcNq92eGTDgQQ8MG/DcA8MDD1p2w4DdaqiTWxLFrAqv6r1387kn52D81vr+9z3ZFApFlurde84/7G/vtVdgrAKjEHRaAkMqqaMwAzbJokVHNuNPnxyD4pTYlq0vNa+nz6qim158iqnQ7/1egCoYkRmfKdk7YdNuna0udJSAwU3Thn2frKlwt8JB4ufL7b3BSS9kRc/fr6JS4VNMo95cRrdTVdHodGuBPYQ6VlaoPGfcd/JHdpXov7yLj374sf1a1Rrt1PWW8lvR9L02tnM1GwLplgo2iVZ2KB2lSFgeJbXOFdmG7wKDNAVtC3shSd3uWtwrDlDGC3XojB7KUk2BSyJepfT05PQlM2G2G3ikplUy3W+mbJXFj7pZIw8pLVz3QIbJOkBYJ1Mo6PJTzgzYjfRPdBA2GwLT42DKuqXtdhqnJwdRKebFo0F2QBqZD0QCkzEZcqC4yo+eCW/Sfv1/eo1w9Zvf+N09rYfJh8nIRaG22OlDtCJasBLVelWtnVpyxg6syBNGITm4ABLarORdmSUPKT0IThhzVkGjB6pJaNwkm6Nv0Cu1XUtEM7gb+0HWSmlh1qQ+Gy+B0V1s4GM7imZjG90WN2Yc5VJegSufPLuKzaaozqJSaXkjIRMeNBS4BZkhKcMXth3qCBIFWNmanHW0ht5v+z10wbif4xJ3gBdNL7AvrYtNEsRBQ/dL5MovL8L0/3e7a98JBQFpr76PRqMuwJGbeXt7LULp2n7vKpYlfi/hLMVcNDtNm69mKz55LDCyMFqAwNvMBbNWcRukXUG5SXdlSbVISnQDBFhkowdfJO/Rg9WtRqNU3PwgZ94lGb8Au/tkKa9DzF2oZn/tGh1h9wqpN9htENuztv0dIR+No1reahRpdqApA1LK1SjKYDrgFBxTm2Jcf3oTLz5+oa0CLxqKSnVorHVxVBMjcRFV1vrC3ZAiMDok/w1GGFr55IbFPWfNj+AqAnCZgg7XYCvAGxtDng6BmZz48A7Ih91B3d4KPOfvIlttIAYv9T5QRDTmiXLv6AdzkbzWfL2jsJgty9kwJihJubp8NjYGU30tzaMg/BgMxLJVj2zgQGiGWq2Gi77GyL00RDit6gDUJs2aHhWbVLz9bPjg+7v/4/Vr69Fv/K7Wo94QJdcb3exSlMpQrMtq0/GjAITBKVjUVn15nxgiCem/uw1VxOArXNaem1jEk1wF4apzILIVGAX8CmzgqYqY14xGY3s9gIUgCtMaKJmjCqFZRxV7td0wuh1av3msl2Nd/cl4ES+e30atdhjLpefKbMXL353jaC2/Riu94MlLghtJEZJi1GazEj6JOGYevlWavnk2jLH2Qe8Wa1E5GAHUZS7YntN1TdRdmEWYdseJk8bvcSfAi892YrYYi8ptf03wBVKn8GgA2zAQi729eBeaV12k+Pe1mmNPzxGo7tDIfeZXgG+mZ+Jk9cZ3KZonwE1Tzgd6FvlqmNuQoeGq11kJFR7gMUQ/W92ByUvWVXiGdtakiU1y3JI9OoWCgpVAdD24PEPWgGx3k9jlptE5LMXxcVOy9WoZ3Q4Adi5Wk3XcvLiO2XAqjgwjAxGI8pZAwChKOKPWNKpVB0Z7W2Cw2u0OmyG7f3HI8bv5bOg9druK15ayrc/MiCwSlBxbPAm6QP8l9SkUbVbyu1ysWMXvHBwNVswWge9K8ZY7ugRsiW6Q/FAyG0l3XWmLJv9Mr+wLBELRYukZ5nqyDuWHLGKzWmjjR/Gga6jXy1EommtRTsn1dCfGkiiUDsC6Z5Fk8gvpopIj2H4fv/Y/3L4qFO//6h+oF9X6K6HpcmkushYlVtBUZKz2BeRpT5zMOYTo8hK4deOGyJtCxiopyxE1dqkipiM5BUSlNVvtKFaq0cJoFyCOOYt3f7WOyWgUKwGZCGJsIpct6600WUc5v4hKcRq9LqY3I5040/Eszl/exGiMfr8X2x2jE2tdz1XiSGjlZDqvwluTdb1xq+TYlbAKtdKJZajqq/phBp/CsEWYMjaQ8QkwdEm1Nq0OKaIGC1UsEpNP0vEkCnL76TUk1x2gdLoYRhR86lK4xuOp1rBluC2AeyW6PM+Zzp9ILavMa5JwL+Euicmjg4DCkmEx8jFANKcTwteYAgRxC+7GfUYIfJPlOspQ01+b5x05mOjN2uQojtoqRX2kZAablkZG9s1I1RyuRsldAEVC3AlZ9PMu8JLOIlecRqO+jnJlEYeHkPP2AjN3y23cnl/redmvUpzAltkcdmdT603xBXaLKPKzN3Q9FAq37Vo9Qk6QDomtjVmM3uBpz5KMgl5Th2YYAlkcdIAqFHx+ksvoZikGjLBgeOb/yENlTfLlSsY7vD8An9xrug9vPVIEw+thRQnLQovDc8s7Yg6IA4FgVm53c+EvEA0R4NVqBY3fVcyg+FpF7if6LHtT2EPVZ5QPvyz8mo2SCVYibyXDHzC5X3+dcPX+r/y+DlbrOMzKEKZQrCikmAcnI3pwI5CZUxn9AFrcRO6iglQyPwqJmDKaMa1lWQAppi20cYidKBQY7ULsUoXlhVtvpLabz3gx+DhenQrh1evAGnQdhf0squW5CkV+P4tGpRTXVzfxwx89i32uGZVyR+0jkXze/drzUhTlJEmWOanAWuZZz7maVelsMhRaD3aKF9SlMXMtM3vFsf4AACAASURBVERRAE9CiHkIhK1w41KRkeAsrasynw6HL1v16fzSDPX1SXx9ex2b/SKabV4MCpFXXTamsZ09ZCK9YLKRs5ZGZ7OKhunHfDa7h3mnfy9s0nQAPdiOZV570gX5z3k1aIBXgByr68VKjFSNKfoj2UrcBwamRtxv+AVmqPMgUihsdqzrL60F/9sJ4Fn8gFmZ3GNOW28GHIPHz6UznVpYllvFQTcXbAo5k6bDkZyw9imRDP6F+BTRUpcqhigKzy0BUXCDjFdlzk+MIcZTGEsYKrgvHHL8Y7oSRy+YV5KB0AZqwCo2coRifGMEyUt/I2+IlN9C4DaFgnW/Eu8iF+PR2BwkpOZLnhOPaJmgUqlmcgX0VobrqmeW96fo0cOdGf9/xHRbJc6Lxl1BZsQmDSB2hx+SugodIpmrgrANZ9OKz5Mc4sEbvSZnlDFbk/fx1/771zAKHK50L+9Nazy7MyqUKwCAkDy8ubDFeV6FItMsSLvOXMQMrs2F2zVxCfATpHWlKymVtBKFr1CrN+TPUAMk1Z6fVtk2aAThjsckP5tsY6DQ67VcgZBcPCrmUS3OolXfRrUITtGIF5++jO//8FmUqr0oFJpRKnVjTxuqdj69RHJW5kfxsvPP4TA4ZEWkFRUKt5d6hxKdnd8t8xuFwrp9vmf2pRQq+R7Rvicz1+0eADNthbQRyvQwXodpfaq1cMYW5iXNx+X1ZQCpHPaw7M/yRu2i7bEm6SIKiIUYm6zONakoyagTOQyGppSDbP01OpoyrLHjNYdvHk6peP2l1DIr30Ngc0l4lK5/4mGIQCXAzKchf0zM1j0npQ8JTjMER/a6zK6pU8+9PvYBZ0W8iXUl8IjkK+FiS9ShCVrrzSxy+2uNIdLqbNl67aNew/4fhSpFax/FbTV5PFCAIipoH8Tt8fXNPCTERBXQzr1MXA8B8ClOM7m1KY7U80DiOdjYCcWwMCddX3dygJbcU78fC31vsFhtSCBd5fLC4DhnFZvLFkXkMsdRyEktPVve1KS8WjxhVNitgDUEhLcKG79qtFoctnRUltx79epDyl4lKa4i03RltopyzMda0ol/KhQQHDUd7OLv/OPXMAp1FIls5RQi2jZeoErU6wT07BXBDrhpabErEYw+q+deEa/scfkq40M5lslKj5+p4lOtRqlaVQZpuVqPfAlAidAeisJOzsvz+ezeQiwJAPRwFUtgEbSTy8jvx9GsbqJa2sVhtxOju3F88uI2pkts0iBPtblMroC8jZworA11PJv//vroIaKY93pqn+U1kQX+pNFD9vHyf0jem/ftW1qF8RnBBwCXRFoy5Zmf7ZRoUtpT6lkC8qTwFMknCYZ4cAATpQD0aKEuSLT2jDbueVOJWvJYSOHSKTDHPLcU9CNBEF81Aa565tOpICFYKhI+RxIoy3OQ8jT8xmp1zZzL/eYw4MVmheku0jOv7ONVFHx42GbewcnWHAjX1gttFqLXrUo918vqwmIDYMaZhaTU8GfoTjary6iUXdAPDlpxfNSNRr0Ug7triwgp6JtSlKoV0dbn01EspyOxdcWYNciQKBIJdJV4zVRzvj7XGvfzbEGubjNRuYXtZLZ1AgITvydhOdZzmOdChaBoipiY4gYoFuvVLqaTVSymdJ/uGLl25mC8CuISzMOQAg7F6F8yzZ9xt1LhWV5HvVaMcpl/h0OCURgA1F2IV/N2rxK1Xpu8FBuasmntQOcM0qxQ0KHR3fEM//o/vnkNo/jG7znKRO+AxT4AXpxEnc6B1W65uOc88L8XZHDgLsVJooh0PxjaeCR1pNmJXIO0d8aHsVI1MAqQ2e1GqeKtiiPwvHOeTbA8g1wDEusAGv2V4zQaqJIWc6so5Rk/APiWZuHlynF7N4+rPqASnA86oaoVnXpT6BLAKAz2USj02WRvxnOR8lc1rtOamaXqKu+XTCix/v+ZhwXI+ivDHoW+gGzLXShbHaYtgawTtgImqfqSu6c201Rh+5FKYcopJ/Vfatu5mf4S+qx0Ei7unjulN2G8kI9IyiBNcnOZ0Aq8dZek1aAeppTfkjw271tSGSg7MS0TlqGbEXDLqlUPtF/qzIItW/3Kp0TeB1k2RHJZ0rvgz5xJ7E0Pzx5oTltOvxRCpQ0NJj3z2Oxm0WxVot4qR69bjXqN7wFoZ+MW27aBQzjDtiwcAvC8JHrz1YtncXN5noRp6bRNILY1IFxnPBl41ngRbUBkgD4xTGFPJLcxXXO1m/4ruy923bbVgjZ1iQBHsRBiI+k2nZR5PrPxOlYzDo/kEZs4FeZvMDp4AbBGQ0PrkLY02AOwyWg2GEeSDL0ELd24EiOlU7/cUaj/1Ihlh29dcvtdCidRJyQ/FQolxC2/d2iB/pPXO4rf/sbv7+G+ZzOZEP0CIqlctFtdi1sKebk10Z4yJkAswX5cD49QWwpEEqekF8c7eaPgMs3AC7KCXL2sAlFvsxptOKpQrtamuRIAw/ghYxe+qFBzf/hS3Dl5aj+PWpXCMhaZBLVkqVCNuwGJS7UY3OEBSYGoqFCowiasQjdYp4LjCDKH5UyzYmGhW3kWYpYAG+s3j4K/00mZ6i60WqsuYypgFNn6UyI6imdi4emBEWPPZCf5S6ZVlVzGhaiLZiYPCBUErV8TcUM4Sdq4ZNsg2Q4ap5B9WzLSNfM0JYPr/ydBj3lg6UHRT0u7ev6xCUg8dK8AWrrHYnJ6ymj6nuXZjHh8yjYf0OSdM+KoPhsZ+bOrI9JLaehVL5lwEB5mOiih2d4O0XltIWHl4uCoGZ2Dahwed6JWKcZqNYtimXu4icVyos/RbrVFSbemByWzv3urXo3L5x/FxfNP7i3z+DgAr6x+uauQ3Pi9FH/hPXwHOrOEWTlBz2dFRuF37qjHJL1oYE1J2s99pXAJ+qUTYxMmkN8FRKY2S3CfXMxGWONtBXBqTL8PC8+iLFEus4HZRbla1rVmhd7pEuZMh+37qqwPgbJCMbUml8zevGPrToQZpUhKFSUfTto+6Zm2CZU4K1D+1uv4tf/uNYer3/mV399TBWlN7SiWgR1mZGpbWC5JlyEPBIXf8oNW+mHuIGzG6f/uh0wuTHoZbcrCFADJqQKQWS4Ln6D4yPchgZn82dViEbMJzlbIcxkx7AItU9bcIApSvvG/J9FQNCOzWjkq5UacvxzEal2N8Zh/p6lCIZRW9vzS6iYgzfOpW0LjFvdkIDlxJw4FFFuNDt4rSwHICa7uwCtgRRMkVwMBsknm7KSxJJjLJNf6c9l4Y4WibuZ9R2G6u/UlKf3JU6lPMXElTGbCpcog7CvxnZmUyRdSmytjGCoiFDVhLmkLJO8JbwE8cBibymZ4r9KdjiZXco0L1t7YddvxDowh/N0kMrtZm8CUtDCmkSZPS18rNWhiH9pNi4NGrtDy0mTubsRRrxPlai6qjWLsCw5NZh3IacrpyV9sFnjmKiVnnmpEWmHdRwEoK8920r+KF598ZL6LvFXMXchs9sFZwDdIoJMIi42Ej8B7vMAu1ykJDzl9ie2OjYEkvNPo4e7DXilsIzAYNitT1wzavxLN+M7F2C6LsZwXYjQcx3xOq28695qRTpMyWERZEnQe1WqtHL2jnjQarHwJX2o0quJswP3YYU2gNbiVwxqj9GwlwyU6Cm0nXShlypQEaJ4As2Q+KAL2/Py7/+1rnpm/9fXf2QuQcjfimVXgSbLrp40plaLNhqJYjDl+lom7ztihh0LGNXQE6RTJKKkyqfWDq1OvUIwahjWVirUe3cO0bjHIhMINTYPCUiheYmUuopDHAm8Z9RwnCJTudSxXA+3Y12sMW1kXNuLF835MJ5y59djuagIzc2xV0qkt74cMuRVGYcmukHYxFrOsUINzmlOVbfmqo5AJSrLNt1mP517TopMNCm0d+Zop0GUNrVY4QoJB1G0BFvp3eIRwuZF/YpJcZIi7SVUefzSDJj6HwF55XPrGyS1dSWRpzod4JAA6FUq5l1mf7OJgUJPi4+KUOmq97WntSsHAiwHZ+2KmA4GX2boKd0gZp0RXycqm9F393xUxABUcnwl952SIq/QwTjb0GYuo1bbx6MGZOgck0oEDVgHV6zyqCJqSS7ZG5eI+FsuZdCOsHsvFilykXl1jaMvrmI8GMRn0tRpezOf3nzv77jp5UWYyhiSnMCwCMl2MJTzGNV5t6s2ZYTwSPyEFYosOnoVly0cF1iPPzyow/zF5Ih+7NcS5YuzWpZhOFrGYY+VPsdjFRlR0H9g6lGDrNorRbNWjVoO1WopGgxiNjYKaIBEKTyMnRdc+OVkJsH/luk3XkfXImDdp4yKvUMs3uK/qqvLJA2a3j7/z3zx7hVF8+2u/nbJEklw4rdUwlVEry4NUxj2pqrUTTYM8DDSLbwRqapaXxPNv8h5UWIUdWhHHipIYwXKtKtOazsGxnKmNHXAaUCiWsZzPZYu238yjkJtHIT+OfH4WuWVfxBJTu+fRbJMWZfoslfrmZhazSSHKhbYKRb5Uiw3tdHrxiHjTCcs/gxHJqaYXz+OETpUU8qOXRkCj2w37T/jmiXCYnJm1FhQPJPHllSdiGaVqOCIsseWszvNJZCm30rG1w/bKEMBXY5iwHaexmyCWSD9J8SgTVj3B6QFOdv2eY9OopRyPojYDHEl8X1GrRWmmlqR+Wqe9/7fs/9NWJGPu8SB5TNjFejWP7Xbh9bBIPwk115qQn2fnbutinBeaHSLioAhkTbqG5Cq1RC2qg2Aeb77Ti1qpGMP+dTx4dBJRQr69lKkzLk6tTjumjBZppZsFDA/6t9HrHuklxMrA4+skJsOhHNKqkPoWKI1p73led1LWSqXpfaQLseYm7plDaq0fSZCE3MjAYCza0nip3iOt7tN95SCTqpPLptUGY5pzTQAzY4OSsxC7VU5u4uADhBUPhhP5WogNLHm0dUeMcGePj6LagLDozrAEkxWHNLJSMld5LSHSIaGOwnmrDqbiK9pxm5+tblEdnYOP6NQkwuNgTpwqfvN7//WPXxWK3/qarfDEpJNlv2dYEa4gStH34NWAP0V2OnGJVp5TjVFosnRHkdaDasP0BHpula+FOBQNka7UUXR67ii4AZKWUyiQQC9cdHa4cE9UKHK5SeQWfaHmPHz4GhCZwelWrVTlLjSdELRSisWMB7sRka8pjUvGL2oqU+AQYFVC/lU09KLD+ktdhE48C3SMzifKV6bu4+UX0SydNZmmNxUT5WYAXKUYe1sFmtDEqeQOxftqrx0z3MGjh2wYGTiSHRvjj4pZ9u+pMDifw12H06yFoyRXMe3hxVBkLjWFXRxS7rHus8OCzOdIjNxEb8+UsJlXqUnqXAtA7Pl9mlXGcrXWhN+d/A2E1bjbkEEK9QkGoxTKaRMigdQ6lutR5IvzePrGYTx9qxdXL1/KzrB31JX4rlyjlUbgt4hW9yCWK68w7Ymxi/FkKECd77okVIfrt/IhNhrcqUhgyAujldYfA2NWxXqe8ZmgoOsvi7Oci6KdaAL33Qmq0CeMirFavBOwOTosRFjkjyYCl4FBdzRyXAN74cQHr4BJsM5z1qmzwFZyvdjHbIaj2TIWMJ953rRRijh7cBKtLubWuL7jXUJxe7VNozPgAPfnNVQsoFpGKklTo0PBjlquixRrUx0cE2UtkjBBfVkHGL/3j77/WqH46m+po3BGQ9LhJ4ozhCsVDd5IFQ+MbLwlQN0oTCKtd9SZaRbzbOqgXhcK6gXFgb0+uR6sR8u1RhwcHtsjixvGynWJE/dcLS67b7Yb6+V1tJrszuexHF2IbDSbT6J70NAXpNNuNpryKFyvca0qxWIaMRpC223EDim51IpFeSx6BHLx4vvIKRtdSbYeFShjIoy/R+oi7k1nXFRk8JteXK0HmXuhPnMnEqYBSOxkc3cdergSziE6szw8rCjJCE9cZxmiivPhh9Q+lC4UnCganxORRrSr5Lz9emyeSg0KSQU7oZoEo/C0ZSPlNGdk6lnRnJ2EcT8KGfk0IKYmiUxNsAE/+P7VBiU9y2TjFLt5jIydPUpHgBcIRV5OVkl23j3AOW0eB0cFycxL1X188uFHilg47HWC3JEnbz7Vlu3uth+1elvCQnCe+WIWdCPaeAAWijSUVxgeNG/uz3Q8kqN0BXvDBc5n8EM2SmrDx4MrzM/i9YIMtZhP7eNBjETFLuVye8tb0q8DZbeP+XxubJy3HZ8P0QXopjxCUyXF/5E7Gx6nC4PaCrrKxX6dQ8QTmxUcD7qdXcznjFgRg9Eww9v195/8/GcU9rPT6MAISGfuZ8cXna7fdoRgf2qKZA+YRkt17O5g7zVHKhTGibS42CJPN9BsDMyShff+0V+9KhS//d77wigkWc1yKuQYxLgBvxwU2C+YHbldkeAEiMIr34Y0x6WwlOykowKRwKRTDoIQhaZSibqMdRvR7tJRAGam2R0/iQVhMzNZ3OW202jW19Gooam/idngUqfUp88/iZ/52S/Eaj0TyCOCGJTkLW1ZM2Jbie/85YexRQVYwOMS96eySoUaR7XnrrwmGSVmpkAuKw3VYyV2qcH7rMswtfxVurVHB04QVrq6zDZoTPoHeBFGBKzySwznRIfmtwt3uBfRuYgpZi7hEua3+H9ldPEsE9NMU9yPADKNOeg74hBGecQXUWYnZJG4SCjhLPEpvErzTG7XbgcKZT33fRFIHQAvgTJXEjCWrQv1cgp4Tvb50sIx+9tunmuCHmM6H8TBQTuOjg7EiCyUlrGNQRQr6+geduL5xx+LcdlsNhQx8PDRYzmfpUdNYwErZrw8kOMDaA4Hd+IrFEm1q0Cp1oVSF5JtqBg77vp9bRFgBpfIP0nBSRgmwQamS2bEoVBTJCjKnd5B6uSIU7ApsW32HJ+Id6uMmhON2welRzAKBQRBJOAUCqQPefJMCQpa2tc1JCqDP1aI2WwlP1RkEqvNMh4+fhRHpz1lt7rAp/uavCiMBXn9DZApurdUdCYV8hEUoK1njc1IKi4ZlJQMlVlBZxm/wkW0qczHe//Vn78qFL/73vt7jDQAp0plLr4lyrRyZdaZIMrslpNdnLYHGckm6RgSuO+NR1qPZnxyexT4A9NV8EUq9Zos+xGIMYKomMgWYRvDQT8KuAcvxlEtbqJSmkYu+tGobaKc28T5y/OYTCfx7mffiel8pC/PNgWFqAChdT4OOmfx3e98FNPlPsq1duwhfUUlisEYQidhT0JTi5N0PPkGeLwy+9GO4q7QGdWaE8gaFBdHf3DjM9pAKBIgybyTq4XQijSWwN7MrOW8V3AV18mc0ai9h0mFwazs1+3aDGYmn87EzOT7WBD2KpdFMvEdJsXGKLDtl+AtYQxZsrmA2OR54dY7K1YeTQQ/iJZvRNwMz5Q1oVUiuIxdnUDfeQZKBQozACGKTxiLpJJNotkqxGGvpQI/nY2iUt1HqbKOYnkbx2dnMb7rR//6RoUOs5nj0xOF53DCoUHhikGxZ4RYLKdqqW9vbqJK94tPaLNpxD+fd7AxmymJ6sgQQXlLl4D7l1W0SL+RDci9bbOOet342cHBoUyS8a9ghTwcDfTc2NRlH9VSSeE7ipAgga5QibubvklfKuqYyuAczmbGPhHakGH5vytEjujMBaP2NpSeuS/FEmHZdifrQ0auR0+fyJFqB+HM9tkpA8SMX94pCoXyaIQ/J2f0hFl53OUe2hLCzYJPqnv+B+9yjs9o0xxekAz0f+8f/ptXheJ3vvZtdRQUCk79LORUbStS82LFtA3mXYRIAkzSaSsSiR2b7nkEKaRYowcHbZakDQjDxSXFHPS2WpcjN4FAMmRVVd7GbDqO9WIS6/komlVi1cbRbW+i1drHbHirsJqj4xMF5CzX8xhOBgJIK5VGLHGEGk7j6PBxfP97z2JLlmIRGTuMzJIKhd2sjPT7c7t1dydhrMBxbMlEJKWVa+cvBDu5kOvGGNVXu8mN0ErKae7wBl4BfibdgMPIzUvbBmeoqPvSi2pNikaPNDu623EX4M2Gi5qHAd+TTJasfXpy5hOjj5FK6VMuFFjAC+x6raPw6tRjg/UFvg8yG+bP8jOEP7jjfAViO3Ebch7XMkFctt4vmsXJg4h3BCLvIu7Q1VUcHlWj2uAUXMV0No7b25totxlBmyJU1Vp1Cb34az6bCwTn9If8t5wBYuai2eqow+gP+5Lk8wwAgLdY5e9wssICzz6fgOJs0WbTaZydnur6TWdoRxy9x+8Y3g2jioP3fiflJf6iqJs50LBUKJRLcnVbyBU+lLGC+M+annW0m5UY3t0KHL0+v9Z9kaoXIFS+lHSZeERg2U/rQHZQLnLgFYtlLJdbjR7I1ZWrgbJlPomzR2dRbdRjh0cGPAlFafie+37Z9Vzxl9wBdZKZAyadhw8auc7J7mCvDU36w6lXNeFtJ79S2y0womfr1a/98b94rVB89dt7WXKl1sRIr1sY7WRpbRk9QNDLHkHU1SQSiR7mpKxLSJ09AVPUmrANOYQmH8dyRTb4rfZB1Bpt8xsU3kJLywy8jtV8HPNxP7qNQnQam2g1FlEuLWIxGcaf//lfxFtvvxNHJ0dxdXMRg9Egjk5O5evJicqDUS624off/yTWXHytQXHsLEd+Rxwb5iV2/s4IMxnt1anSrsD8hxfednjelmTjiDlTWU9hUZULBSK5jZil8uiU9ikJcxI9XFwITSYuAh4n3Jo7gClZnaVion9HzkvZFsGngUEnMyH5fAJK5cFgXAWEnXm2Kgo0xsYO6XUL687jfjWaPC7hZljIliTVWtXyu+zOJHBXWSJZYFQypOEERbvC6CGBF6ckHWBe+Zml/D6evNmKWhMvzFFsdpMYDgcxHhOIfBr1Rk1uVKVGIdZznNVN5eZ05TPzs+5u7yQpwPqArm4wuovzq5eiMx8eHiQOh4FxxgpRlre7uLy4iHqtHsfHxzEaApxCabbDNd0ESk8wDHurpAxdfEwxVEJeQHFNB+hqhUqz4s3ZFhzsOs5OD+KufwNMHreXt1qxiugGAL1bOrxoj5J05W4EOGu5jf2CpDtWqCZgwdjcQILa76JUKUar246cLPAIlPY2iiJhEmPmwp2KRzKuNsirI8muXrqPuI/5cYNdagxFJ3jqWXexlY0kWz8Mmcv6THQjX/sv/+xVofi9976tNHPZh8t92Sdr5vibUbCFoEOLZfbVy+QWNG2XVCNk9a0IahOUhGekEztb/8ndu1SK3smpXHvwbBLPQh4agJc4Xc1jMryIo24xmrV19Dq0sAS/XMTt7W20O504OT2JT188j/5oECdnD9T94EhNC1goNOJuMI/xdBU3/aHCYSvFusYP6ViwQpeexTZy3hcyXiBQ84POhbWFnV9nz/J2Ss5WpqIqm5mUvjPOXGgSIM1YgejEcfNM1O4pPCndUIFHr/T/2oGrKKdEqMRszHQXRqZNfdbPSGI3HgCPUSlrI4UFK0IAwRVrwbQCFY8iAZHqatIm6x5sTRwYfS8pUe1vqa4nMXHv9/waYRIrWAIjSwHs47CMWnkfpSIn5jiePu1GqQx5iJZ5H5VqJUbDSfT7Qx0sj58+ikLV7lv9myt1AJyQs+lCBeXudhD1eic67W4s1vMYjPpxfvkyjo+OlKYGbkHcw2Rqj9VGvSHGJmS86XQiEB5GMREG/HuzKcziXBx26R74PSPdI/JOcgVwtKZiGpbJbKbeamjc4sU77PRiu9rFRx/+IJ4+PYnNkuCpfVxfXsvARtwKGcMsoxzEIvC7knERifBLugkS7igesHRtHLRmjRq7aHVa6v5KdVzaADIZFxOtT67vdo3L8KWMGK/Nh17fFDieFgy+3wawGSF9RGUJapwBWCT6uZJYUuS1iK++Xije/8o3hbCZbpv8FXX3aVXtwn2vF5CZjbMrxPunrRFAYjRfgJOYim6NMsafH7acUFnk5ZCgDo6PU6Ewj0KfQQE+q1jNRzGfXMTZUSnajW1Uy7DGVtG/fGYQqVCIg8PDeHlxGfP1KpptzHrrsVguo1qsx5IQlkJF/oZUyvOXl7Ge0S76IstdKfFF2EPjNq6uQ/kaaZxIohqqgOS/7KXvWYbqLVxU9GVTcjtjmCiwFAaLsnhJRRLjZBB5yYta2miPlLz85h1wk/gs+jPq7LgfdplyEfDJLgahvBNJq/b6VuOIZO88CImRKQMUti4+qXSbpDJ1a5ppSe7JAhnyQmERDpNJ1V38ITdlzwkZK9nmQyeYRhQv23Z7wpbnUa1SMGax3kzj5KglFzLGEsbGdrsVy8Uq+v07tb21Zi1Wu5lwBFrqZg3S3D5urvoq4IvFJj788bN4482nWhdO5qPo392qcD9+9ESd32Ixi9u7ifwfTo/P4ujwWEZI19dX8c5n39E9A+eYTADvIs5OHwirAD949vEHUquenZ1E7/A0iR/BtRmekgmauBWbaNc7Ugr/+K//Krrtahx2WjG8G8Xl+aU6K64tXc0eMiCp7lv4QGAlexUYxden8KoNfAoWaMJe1kqfK9fZNpJVkoVa8/sJueZdsXaK91KSc5HFM75NmlRl6WfLCFlKalPqcmIuVyK8KVuXoxqPDO1k77dcPC6/+A/+2Wvr0a/8PXECM7PO7L+pDQeQYtMBA0EeCKVECjK1V56Jook6v0LIvwxbzXTMJLQas2F8llmB1aJYrUXr4ECGHLKp5yVIsmE2B5PhdRRiEt3mNiqFmWTlGIusp7d6GYjO489c3dzEnNaxUY/j01MnmG3zMVtsotE6UNtqt6l9zCfLuDznwSrEamGarE1owC0AhOgmvAGgE6CbcPSA8QqH75qK7P7BpjQJjrRpib77ViQnn9C89JYQSxmZnLKU2uSEORsaJ5aHQEd1Cdz4lC6ftYPpJTZbhmPbVGxMWjK9iDYdabOi0UIF2Gwz/1wXNpspqz9ID1m2/cnMTOyMboYndHELzbQWlhza+g4XCnco3D+8KnnqqwCURfIliCucxXI5khwcRSent0xdwQAAIABJREFU99nZabRbrbgbDALndejWg+EwSjWDcUpF0zNUiPMXV1GrNlUoXjx/Ee12M3onnag2yPDcxKefvohGvRmtVlOsRTQMnM5cY/48wqf+YBCPnj5S8Z3OyDRZR6d9IODu8OAgbm8v43vf/ct4861H8eabT3WvtZ4uVW3Jma4d35uoR35+tVSJDz74nkYP+DfEKQzuhrGYwhQm4rGq9X5uM4ndeqJumwAqOkptO1bELxBgzMucJOxwJSCXoU3Q+O+OTr9fbvYAm+AUtu23zsSAPH/ZsjTTibAFceGW7F1G3hK6GCMTETErFA4osu7JxYIx8xf//v/1+nr0N9xnZME90scnHriyGp1k5dYWxZ4t5MTwuveD9KwsLoHAuuxlMulKajo5F5VUJGrNtgKAWJHS/utiaKWEec0qRoOLaFRwshpHtQT1de7d9GaiQnl0fByD4SgGo3GMp1PtxXvHJ5bE7wnO2cm8V2xRpVrjabiJ0WgW9ephjIfjWCwQjsFWs5AGwJOUaU4CybcJE8LiPnMVTwI3Xj7brRvQc+NtFpzMakXNRqDDJeW6cIq6gODRIJq3Igat4rTPBR8zzZ9KhOJeSRqmP49piajjHtJ8uzbcI8R2KbZcqzKTr0zCSpJpRE4SNnhGkLdIZsOVjEu84nz9PynyTt0VnwVCk+XzGSAmbkhKPuHnCV2PdTx5eBTtFiY+IxnOXF19JOHe2YMzjRgUYLoJY0COIWAUWK5WUW1Wo16v63rxz3iZf/SDv45u5yj223x8+umzODrqxumjIznmt9qtuLi4Uv4JLwqfrVwk+rEW08lcmbCsU7uHh7Fcs4a16JAtSjFfiqPekXJSRqO7+NEPvxs//dOfi9PTI3V7PFsk0cM/QZfEtoSDYzabSkVcK1fje9/7t/HFL3wu5tOJfu9muY27/q1WrQRMlQvb2M7vFDNAy09oFtuhxYTM3EXk4aT4DDHjVyZcuSjRUahQWEfCvdPAkLoIumUdbmATq+QWnoqZ6r+6/K0VCuBVFAp5WzjmUO7e2YZNJFTeA4+zJvr5mfmFP/o/XxWK99/7e3sle90Hu9p2PXuBOHE5GWVjnnQBElnpryw+no7AYSeeZS3Q4d+RFoKHWIzAUhQUAnQYlQYmNg0XIMXIsWOGuTaP+fg66uVVlArjaFSYG4cxGt5FHd/EXCEePHwYV9c3MV+Cns+jfXCg8WO15iUsx2y+iMOjnjMRoAxzEq734tTn9g5GphjwQI7Gk5gvePGLyo+k4NUYj3JcYARG3Aj+XTjwOAnVFHSs/Mp7d2lIW1qD6HSBrYcWAXcjwmMSXUniIzYDOq2V54FDuL9TMYc1XV5cf/4sY4ek55wYAExpJOImS1CVRhULt2yAwyjo7UdSZ0qq6QQyNULCJxLYlTlraYX2Kt8i42UgHEoDr6+j2hIzFy36MjWdoibArLCNt996EJ1OMbbrScRuHrVKLm5vnkepuI+jkxMVMbxGsjhCGI6QlwBeLy+v4+1339HLcXN7E7M5/ISCGLftxoFa7Kurc5nbPH37kRKvOCBY39/e9uNucCcaebfdkVX9YDCOdvswlqtN9E6O4+L6MorlYnTpJMRfy0WlWNZqldHjxfOP4ud//ssCR58/f6k8lfU+F/P1ToLI7uFB1DD/Ibd1vop6rRqDwXW88fSh+Br1SkM/F3xqRVHimVtOYjY8j82CQmFjnT3jB1Tt1VKHIs/lbpMY0VjXVUsSYUI5tmjPeJakEBo5YNk630NrzOTGpleOjkRgYeaM7khDipzEhvBaxK2x5YCOUZ0fXJAEkibaN8/QL/zh//GqUHz7vf9UdcR5D8l2SL8OlJxxAzt9/sqMPpJHQvKvMEji1ZydgEWI8Ckp1NUhOtscJJmK6OD1Vjfq7Y42EFY2cvJSJFaxW05jPe9HvbyMUn4cvS6mG/Po929jMb2LdrMtAOv6th/zBXLkXXQODxMrLR+zOe3xLo6Oe8nb0tx7uv/VCgwBxJtxKs32ef7MSmMQiDrvAIo+5mRWZQreiVzMSVpf0hWYtDWejJOS0ZjAGiRb60ja7pyqObmddjp28WBGFxcBzIDsSlnbwTkoRinPtfA8DNnG/x4jQcqjEHnGdHNaXxaP7vySxT46nGRB6KoADpO2O/JY8R4+o/De79NThiVAH52FPArSmtiCL3tXWIxmnQ/yeIRaexSfqHprhTjo1aPXY7SYx2I+iO1yEWcnxzG6u9IL1T3sRavdeS0ox+PZ3d2dOgt8QZ88fVMPMPF84E3T6VydRHFfjMloGpPJSGY2P/Wlz2ktmisV4+T0gdaldIj6fJttTEbGICzbz8e7P/ET8aMPfhSL5SLefeczOoVxlh/2B9p8bNaLaIM1HLTixfNnWmPOV5vY5Jz/2mx3BIJikETKmkW4dJ8EsXGPIxrVprpRPsN8NlHnEZtZ9C8+imIOfxXyTXLOwF1uYsfGQ2a74HqW5Rcq4BPlyIu/wfVGj5JZD9Bv459Zje2OZLuWPE3IebGtgfkxjLIQ0RynYH8Upd4l0Yog+TQxCkUU58ObB/GFEoeHF/oX/uB/f62j+Pp/Zl4l6076IA868gU0uAZoBrnEGEUyFMigbu/eUw6laQUmH9lDwdZgBij2Ngkte+Sot8gf9cx6n4y9Jg1rFrEaRSk3itX8Mp4+OZAIbDFfRP8GlPtYBqIff/yJenRO3bMHD8Vmy/Pz5VZMu27bfcw4xOmQ9sBW6DwIXFBmWn4W+R50S/wsTq6b636cnpxopqZ7gEIMK6AIyzMKMZvPY76cypMQqzgp8cAoNo5CxBZ9NOVUtV6D2HvcmMAd0Lxwki4X+xgOxzGbjaJWKUn9yHwN3998feZSi3tIqpKTdi7vNHUcuHCATgYvmSuUujquvFSBJm2l9bto4Io7SiIndwZptYtRiQyIOMGnAqwdvmyQjPZdD6ys+LidAMrbWG2motEf9Frx6HEvanXWjddxc/0yqqWaAMX1YhajUV+swVYHL1M0HvY/oaDf3IAb7RSi8/DRG1qVkkXCNR8MBvqehX0xZqNp3NxckXkWf+vnvxxX/auYLRbx7md/UoWGcCPWl0RKMrfTaZDzgu3iwVFPowcdUKPRjGKuHIvZUmpTLA1IzAJDYRszuLuRinm52cUUotY+4vD4REzRWpWUetvqcSjUa+W4ur6Iq/PLOGj3hJVwr9myMIq1qvlYTa4FakKQkn0Bmb3LjYoEeBzycjljwTWp5RUfqEIhTwmntHnU52XnfcQ8l0MFo2U8Y8nTMcVfId4pCAnHKzRGFuvmhXGIYEfHoA2YvNeSz2rGzzEA7+Z1H7/4eqH43V/55p6WFeUmp4VzLewvqG1Hiha0Y7IVoNrpJ72+VoDimptdSZGAYYm8WWKbxPoj04y5qlStR7nWiipJ4ZWyqLg2Okrehut5xHoYxf0gNsvrePrkUFx5Trzx8DZarZaUrM8+/sQhysVKPHzyJG77dyo+zG+8/IBu4mXItwACFCBlVS/x+fnz6LRb0e40lCvCA0eh0cgFUFUhMwMgbCX/TrI9GUnw1+D3zZezWK3nsY2V5L8EyXDD+f60ntrhRyGq5UpMJ+OoV4vRqJcV7rNIpqrbdSmGw6FIO91uXSzC1Yo7yDWp6WRno4N1GnWMaz+fzvVdGrVWymhdxXwx0XbAiWHkj/IQ27WI9WitBKC6dSwKfBmlo9EZ2cFKY4uEqPYQkVu2bodHEpkBJ5MZM+g2Ua0UYrODljyLR0+Oo9NpKGS4cxBxcflDWdM9On0rquVmSktHZm9yFs8JL3XmLXl3N4jhcBS9w6PodHriD2ByhHBrMWNbUIz+VT/On1/aQS3W8cY7T+K6f60CcPbgcazgQyxhPjpbg46Klh7gWYQ+sjkqEO3yUas1VHwZH4aDUSxn8zgFqwCH3cwVZXn18iLWcEYK+Wgwdhz1lJEBsQpxGS/cbLaMcqUQg7t+3F7fwrzQ9WczBMMZQ5zCfhHlmMdycqd/TgYuTuNbMnEXCwH/0qhIpwF4uo8o5yJPp60kMwxX8N+gvPKelIkNi0IRLok9U0nMM0mOAQIIAWV1ivmkqCd6AqOMiFSIHHleEMnFVutYDkF12LLFS3KC/T5+6fVC8Vu//E2RrKG4MkfpnVVICq2IrHyjmMcB2MQeCgUXIYOyMq5A9oukj9gwK6eUJ7jjPJBwrthylPHMbESz60wPrL0UBUzbzkO8Gcd+dRvV3CTWy5t4+pjZdicW3Rr0GBS+VIqLy0u5AwFccRLhkwHbU+BTrR4jKLd51mETEWywJKuUm2LrjceDePDwLBrNuoJlZWSyD2V9gkFQUUfDoU5ZUHE0/7yMDuvZy7p+Op+KYEQwEtcGnQCnN8Gv8j2AuIz/wn4VnQ7sQnCEYownmKBWolZpqeXD7xBPDTw4OAXzeWMVClmSL6a9PemoOKn47q1m296O4isAINusdjmnjebP8B28Vp1PacsJtiE/hQTxvLQK/PurOcVxLc8HxEUUwcl8HBu6OjlUscmBqVOTCIvryaFaxSsi0CKcxMlpL+aLcUzGN3Fy0olPP/1RNOtEA55KqIdicrUygYrfT8u63q6lTL44v4zFbKGRCl7MAucnZvv9Jt56581oQKfOl+K7f/F9jWYUteUKGng9FptFvPnuu7FYO6BHHTH4wYJiyKrdxCcfbLlotNik0A0xvuViOJjGfOqX9aR3EJsV3IqRCFqb5SoqtUocnPSi1TvUBH942Iur8wtywmxfpxF7E5PRUN+PeyorOkI+92u5guHEVi7MI7ed6dmGY1HYF2I9XepgIO9DiNGeQob4UkGr8pEFi8jlwMo44Q24Uyj2CgDyvTJLicPEh6Ead/JNlJGyjdV2KbBWXabwMBsdc6BlRXu1WanLNa/bHUfmPPZLf/A6RvGNb+0B4LbMqIm1JRkqDyI4BYIrkYeMwgKMaEshDoHxBT6gtQypr9WmgJZoperFBVztdlFrNKMA4apYjSqtXB0tie3khLjCy9gMY7+8jkZxFvPJVTx8eKRpBzt0xDUUJoxgAK+4VweHR9FsHpg7UDLdnJ85GA6U60ALxrzYbHTUys0nKARRKx5EpVKW0IfLTdFx2A72ZMuolqv24JDQiu/tNau3wBQLdCNeQVFoaDnREFPXmZOVBJ8nbVwbcv3ZYqkegyFKPdK2W8mI2DH0dHXI5UWZ39rOnbWviK8pRX21Ioh2o9+NmhFxFlEJgHLyVwCQXfIAM6rkhckgnHMWqUORtSKcTGM8mMRqYb4GTM16/VAnFUBqtQE5iJQ25u9yLEi/EvmM7ziPai0fjUY5OgS/yrxmFTe350p6m4zv4t133tCMPJ+hmgSoLsZsNovFYiI3pjfeeiNGIwdS0yUhxOJZuLoZCZugLa42yvHln/1izCbz+Jd/+q/is2//VDw/fxbNVlXXjcfl4OQkmgeHVinDiF3i/2CDX+6JEsNIri/aM5TNDdgE12U0mMZdfyRWJh3S9cXLmMpO39GPmOT0Tg7j9PEjuU7ACu1f38Z+uXQ3VirGdHQXyxlFlZEcf0trP9jyVDUa4qUyj2Is9H5tF2zuCrGYoA+xSXEmnyiU91GtkwvKc2V8MBcY1KQEc7m1mWVsdzZeaDAJK7bdBpo0yQFGscAtC1Mnx0wkarawKzoIxk0OSbARwHJzobKcX565r/7Ra4Xi/V/9zb0i2eGha5An1dnxaZzOtEAlzUZW09kcw7JWOnUIS7x4/OA1YKFQWDwJPS9lraxi2wEMyfbgr3pNngDKQ1Q+CK0Pv38Uhe1dVPOTWEyu4uiI0Fqfmnhn+qXZO/9is4uT07NotQ4cfwc7c+15Ww92jlZ1I94FGw9O6ipZCbl9NFtNPUxC1zntkp06jEEeWh4qfXZ3hmYcYLuuyo2AiBuxiUoNCT6MVGIOMXn1ScG9qzfKUa+zBVhEvd4Qh4MVOpmovi48lCg/c+qsWKlxOjFuSMOnVHnQal9Xsyj9/XhYK+WyVpaO7rMBrMRiWMBNF1oxRp7gGdrVcuKf7LRB4s/BYrWXJUWQgl2IZofVHH92JOo02ZqrLXgOydc5Fb5SCUs6P2x8bp6F6+sbhTfBND076Qkg1PxNNue6IDLUbD6KR08e6CUDHMa6nvGi027HeDyJw6MH0Wg2ZS7Mu9DtNOOjv/4wrs/7USk24vs/+K5k13S04BiVVjNOHj6O8WzqpCyAc6L+ACFFNfcsXqPrS/wRg5ij+OijT2Whd9zrxWw6lAEvLy84k6MIdnF8dhS9s5MoN5raisGRqIJlbels2FostWmB4zGerqXgRCFbKmDbyIGKn8os8rtFrDFjShLz1WwlrYgsFVCkEiuAozYYBWOdWLfQEhouQlrfu0iIzZw8Xhhxi7i13+uN7DkBmMnfGSwsHjTnwge59R5ODbOfJzqgDAC3cbONmr7yh6+Dmb/6m3s5afMwqljY3m2DuQq07aS0k2088xmdBfONFr/WIDiYhpYvzS1q1rKsj2TwSaEow52vRKXZlsrPHhXc2OT6hAlITKOSn8RufhW79V20W7DUPJrI/FNJWQWNHtSk45NTmfRW2FjAMdugc1ipeI2nd3oRkbUDRIIig8ijEJQzVQpawSyEXTNUYP7dBTTeJMVN1gnqnpilKQ6kdHGq3w2HKqCNZkPYB0AmqexcT6jHJyeHUQEVp8pvMfvZRanclOJvDlWdeb8GqS0f4/FIq8J2uyuyDpsmJPlUfcvdAULNKlU0XVpF16o13XQ5be4sFMIrZD5fpNQoihg5rE0VddbFc7Q007FwKduJlNWJsJWo1EoxmfZjgtiuxmelAAOQOvSXjc5qOYt2h9Ep03oUot8feXOF61IhYtC/SS5L1YgAgIPtuYi33n1DYxuj4GQ8E1aAR+bV1VV88Ys/J8HgeDqK/uAmzk570b/tx/knF9GodnQtsIFrtGpxOxxErdONdu/I4i1iBaWA5VlKa3lZ1ecFWoO3ZFmgt9f9uL7qx6OHjyQIm0+GMez3NQYtpnONWVjxNdu1qLUpRo/c8rNqJLV8sfSaV5L7TdwNJrHZ2tGdsaxCIZWRLUSmWcR6LqEbytHtfBsr2d7hvUL2B+twxGzloKsQ41UdA1k4DV1/hVirkwCsh9NkOcVamxT0UX7h5dKG4TEdBQUDQQo8HIUxu1D4sDEnR1k8UMSFUVgpTGHJhJFf/f8WClBexafLp9IZmWZtWYpNApFYjMwyyf1H9OH0oFhWi6uOQU1mN82+khdrGEi0DFyWCtHoHka91dLWQzoFrWc4tlHaTaKSG8d6eh6xGSkqTadWsptzYcnF+cVLmeB0Dw71GeUdiLlsnpOzKhkyojG4EACgArCWpGw5Hk9ioGpVbStFolqrxcFBV2w/mcgmcRULo8ViJechgDJOvGbdLzC2bACEanGLkF+W+qtazlbKdElYy1vSPBrPieLRCQQ9l2BdTjsQ8svLS+Ewp2dn+i6cAhRSBweZq889AKPgP4Bo49EoTo6P1YnoAZCceBuj0UgsSUBdg4fbKJUIhW7pZeUUWsxHWjeyw1+LVl6Qhoa1LG03HQTjHm16Flq8FLdhG5Uy2RIUOLYr8GO8QuUpmIxxnJpr3MNjYTQAYCzGj3783fjilz4X77z7ZkzmpM6vxZFg2wMJirm/e3AS8+Ui5qt59Ic38XNf/pLm708/ehHtxqFWfQQa4yOJxufhm29FXqMs2h1g+AyIzTw+TFmnEMN74drcXN4EhaJSrsbpyam+C4a8t5eXcXN1k1K/FlJsktZ29uhhtA57sd3bxQpCQ7lYisl4FJPRnTCg2RyMoaVIi3oFZHip7V2+gL4HBuY8dkQOrvaxlQ8FWBKGNmTjmAtdqePVQrknMSsl3OcpsP7vFAlGVwK+LQ7jxd7ERolkSTahMCamAXAeSFRm8QII3/Mk0jrUWbjGjtimeG+eiF8pke7/VyiY7egoFL2WXHzs0stsyylGe2xgSKs7Vo/yLLDUmCg1zC7UVSgMxh/YwjF7DNoasxhRIqOhKwWpogWTgxAPNKhzDgv+/SBy69vYrQZRreS1mWDfzWouE0DBY+DBtnR4phfoUI5ZjELGPa5vL/Uy0L43Gt0ol5ux347j7u5WowDrOsW5Ragr4C8h53Im4nJQpWFo4mVomm2rjTU8UuW9Vm8msvg05zouZlPljEynJJ4NdAKfnhwLEWcdyg58PlvF6aOz+OTFs2i1m1q90U3MZ7MolysyMoY6b1ZrWmkmm34zRU2Pv726jkatKt0LXgZ8Pn4vLMFGrS7h1XqHozlzO7YBPDDcH4g+SLDnMehPIx9VGbcKWy8WJcUGe9Eszn3Pk+da1QaH8whBXT11Mh40t2JJ0rrTbcwmrH3nMR4s4pNnGB7vYrYYxJf/1hfi8dOzmMxGAp+n42X0Do61okTzsdnkVZBZEb7zmTfj6ZMH8fL58/jB9/46auVWLOazaAFkrmbSQzx++53I0X2VvW1QLGBKOMusAuzkRaG0cvLli/MYD8ZxdHQcp6enetmXWKKtt/Hps+exWljseHTUEVhbazViyfoVx671Lkp0DeVyjIaDWC3hdgCwV6JU6WgswCXepktjhfQs58PYr+bww2Raswc3Ysu2wKWbe2ZvTijppYpJLVAIUJIGuIRiEDlo4fnwjGJyXYkV0QSbZazmQ7t7J2Y1IDS/TGbXjP9y/TYdXnIJgadm8eI8Ju6MwHNvieTVmti9X/2Df/Ka1uNXvqXRAy4pHUVeLb4UHJqTADFpJa3byCuFSTF9iTEm5ysRNbyX1zydItn1QKvI2y+RDUqhUotKo61C0Wy1zGdPNG/MTXLbUZRzoyjuhjEfX2omrqPLBztZEztnSbWNdLyq5eGAcENFb7YO9KUzMx4QdmjLxQIndy32cO8laDMqzvjCz6czgz+AepBHHyNeug7aUZFRSGJndMrnYzEd6kQFnOUkhdbOpgNgi3UbrD39Xrb+q0V0O20Vsv7dKMrlulDsersRl9cXKkyPHz/SrGohFqMVClgTqDIKuTo6ZUYaoJb4TtF8G638WO1SlG2N4fU0eSfzzdBy9H1B3w8rOjoKVscvPn0RpUI9ahWiGABJrazldJe8HOft9UoAJ9/J63MowAXJrfnss8VMRYJrSHgTdOb+7Y02PJtlIf7izz+IQr4V49lV/Dt/+2eid9yWRBzKNquw3sFJ8ucoxOUFitCLeOcn3ok33nocz19+HP/8n/1pNKvtaNW7us+NJpuhvViZRw8fq1BoJMYOgEdNpCOzUx3aY9Zx5s9we3Mb4xFWimyzGLlmsVrMopwvxMvnjLsRrVY7zs56MRrdRKvbij3eFHhizNd6HgBAeU7wD6UTZZwslTl0IubjO1n1FwOQE9ByFkWeN0x38KAgLWwx9xpdTt4eK5sdvodX2GwGd+JQeAOWLzqkGI5QrU4MZzVI4ZvNJrHbTFIok0gNzlPJ2xmf7ZEycTdOupeEPHUNXA86DrgnTA7SccnfJJns7ffx3h/+yatC8a2vf5MhVt0E+ngsw1gvgVGIJlrCRs42W3QX+jv6DOVE+D9lCoAk2Nbz06qyurNvBYc+yCuYBxHu5ahAtqrXVCgMqlgPsscRaD+JamEalRxRcLeKewM4UxESMZ6MA1aS3ssT5MpLxm4eEKvXOxVybhs+GJe00SDlaS+9mwkQBAgVAUUMzKrWpOINCAcxYYwXl7YYxh1RiFwX5uHtahoHXSo76ype7HLc9eH0r6JWRmvAWtlrL05t5tlOpx3n51dxeHgqkx1YdJPZRAAjpzWdjW4qv2PNyw9x7NU1lchMcnIYpkv9OXQDGvtyBYGxslrjuoDaC4zd2E9BO3jb3ZXKhOX24+bqSizUcrEWZR7MHbRkxgnW31zfooqdjge+Th53azYVd9Ftt2Rlx4yLgpMuq9HoqKNC59C/uRGvgNiE//V/+afx1ptfiJdXP45/7z/822rnp4uxxhpCm2RRmC/GQfcwzs9v4vnLl/H5L3wuZstJfPDxD1U4v/zFn4sf//CjuOlfx+nZkUZH7kfn6DhK4CjiE/AZTTn0qWgG4qvwHQsquLbSluB4tcJicSrGJZ3CerGLaqmhDcdkcqd1PKrWnUiHZT0zk8HYY51Mf62Q3gc5uj29RtNRP6bD22iUGSsoFNPI4SCXDHlwtdqhIWJdujTWxD2rNRFcQpMocEwlwiMgrPEKjR3luhXOFOHtXnb9+5ipo1AurWwPWHcbKJeRsj5g5mHhZ8ELB4cB2SDZKfcWRBp/5H38+h+9BmZ+671v7uE9wDuH52wE1Z2AvShSDB+0DGZv7Xhx5i6KJ84PFfEjtcNWW6ZMUrXlPKNJvioTkHzUWp1odADO6iaPKlKQExI0eBLFGEducxv7zV0UC6uoC4yC9sxqDyCto2wQ5WsW88IjRmNOznycPnh4v+qEaMRKkO6Cr4eegrmRU57PRMvOCyfRVrZdeC3VmkqMFFrchXYrxpOR1kkHnbbEbLoOCm3eiJhVQWFL6yjOiX0B+DPX15fx9tvvxLNnz+OwB7O0IU1HykK27icx56S7FSjldPQMe6DYkE8JNqLTEoEdp//KDtTc/G6XNbFhJD6D1rZJdi4fyEJO6Pp0Qtu8iDKAqU4ZJNrzAIPgwaWj4V6v6DDzueidHMguDo4Bf+7h2Wmcnh7rPitbQveRk4tTchWT0US5mqtZIf7qLz+Mz//kz8b/9if/c/xH//G/H61OLYZjVtu56LQP4/aaDcw2zs7QTOzikxefCMxkjcqJ+PY776ijuLq8lU1irVaO7mFX40b74EhWilj8QTKS+fTSFvYAj2zv6Kx4PhRWlIyf6TgG42FMpyOR+RqVUnSbHbFAa7WWkruIJqB4Shy420W9SddViP7tUJsOcjVgegIuHvYeR7nUUccxm9zFYnYb2+VNVDCcIU19DUdpF2swLcbYpYuFojORpeNQXy0as4Lbw5gjYNEgpFgdAkHWAAAgAElEQVSYUApqHW0/AKDRsECuWm9H6qbEyVGEwlaAaJIUim7PxlDvMge2/i5+rNfMGm1x2IcOYYxCsp7Yx9dfBzN/6+usRzf64BJEZCpSUT9N6XTxAETCR5PTpqSYQfHHtZKzK7DDgPyhtaVQd5KSoTLjG4CwRkN/9qB3lCSzrBDZeDD+TCO/G0chBhHb24jtOBq1kuZ+6MWIwMAWMCRBKwLNGtLIbf9WDwQmNvp82oeFNAnDwVBWY4Cq7Q4nqGXzzPB8TrqJzGhHJsOS6sK6G+uqgWdQiJbLaXRhDuYLMV9yqteSFZ1nPVp96OFV8iHT2vP5ixcxGg/i3Xc/Gx9//CyePEHPAMaTi6324B7Z3C1kPpnJ0n7DhsKhzULuudzoYkhsS4IquggeBMRQtQq+kWZUahalE1RLB9kKjggn2CrKFUhXaVxM5syccNdX16mrMrWXF4v17+lZT5oMaNZgAYcHHT2AzWYtaoxdq2UMx2AhG333+ZTVYTmWEzZFq3j28Yu4uP0o/t3/4OejfdgQbkSsJAxS1tZZoWs1unrI2QLwEv75d/4yvvTTPyNtzqefvNAzxlzNqAcrE8/VYqXmgsY7RWanRlT/TE5+KN2MXOBOClcGjKxU9UICcM6ng9Apst1FvdYSI/nixY0AbWWAKjAJRidgZScmU0BIKPiTGALc7vNxdPRmlAodYR/7PcQ0tmaDyG3nUcLhiswMNous16fTKGw3sZxOZCQtBrRoAxgDM9qTDuY4TrGBFcDFKOKugu0L44ioCOhDipD62G7QkaY0NzUQmSaLMRMMzWHEto0wsiSPU23+bB+o51LbTJmsxNf+4LXR4/1f/lYqFPj58ReVxlJzOSVAqkqSZflNlgBWzNikWNjzwQYsqkMy3DXpyPJxtzfM+OoA0BHwgjebcdA7lr5CXg4b8hEAgubiUlRLk8jvB7Fb3Umvwa4dpHw6nWomh3DE1gL8gdOQlSCmpAc9xEddzXAykpVAZh+bJTMrKef2RjTa7P/QTQBKwX6kY2g2q9rzwz+oVutiNvJwMx+LlSpHMNv40zFxkvM/JN9lNGBub9b08j9/8VynO2tcKNsQxMBQSHVC0KaXWmJbm7J6BVqQVwMPOVsR8BCtbDXm8Dty4i04vKWouAIIXKDy5jV49nWQ+16ciqW6E/AezHlYYSYF7WItmznuGR0KLTnRdQDEUNu5vk+ePtL/n+/Hz6DzYLvRbtbi9PREZsfI/VmNMr+vF7AQC5HbNeLf/j/fi+fPL+LorB5f+NJno9WFnr5UoZhN2RABIG8E9J6ePJLWgxXt5fVV/PM/+7N455134qh3Grc3fW2PeOHpIh89eapZ3eMxnaqJa+v5LBkoISUg6KcgcNZRiY4A9MtXiBoCLM7eJXoP63jgkpw/H8RsOpGCl40JIzIdE62/xJKoRDeb+OT5iyhXWrHb1mK5yAl3qFVY1UIiG0U5v4sSpzZcCbZr80XkGRPAReYTbT7kgcK9qJajVHM+h9tR64dkUENxSDwKRg82eGzglIta4DmFR5Pyf0WgS7GUaW3ubQZdOz8aLMJemeJaKJC6njralKmaCJV/s1AweujFToBmKhT25bOrE7MPbba5FKSEg1HgpWkfRh5GJVJJSwAL0Ss9u02bralVKhcACnGtHo3kSoXXgsxfWUlubW8OoFkpjKNanqu7gB7M6SBqyW6vVhd+B6tKchAoEnIk5kUrl6UonKPyy9N+wnvHNbmueZi1kYAtqf9KYgwOR0O9nGAVvAg4HSFVplAwl1rkk1fWBAXDWxAXCooElPHJeCLQknt2e3MdJ0c9KUxfvnipl+ngsCcsRcpRYUBs2tw58NI6idwAa6YxoYjhB8mLhY+DYv2WjB+kTi2FnVDI+OyWnxOJYP9R+B683MJv1jism0hGNwGTkqedTmsEwJov6TNyf69vbuLx4yd6+S+vrqJ3fBS9417a1XOSLuLi/IU6igdnp/HwwVmMxiMxYflnlVI5VvNtDG+X8eMfvojnzyHG7ePBo068+xNPo9mtqvjxPF2cX0e3fagx6gc/+FEcHz2Kh4/OdN/o2AaDO+NN+5wOB7gbqEb58wqSwliGjrXAeAEvBYAUHouTzXkxtysfLgCX+nPk3ypXBnAQodsilvNx9DpY9dWkJP70o4F9J/JmL/L5KCAQnVqtbrRbh7HbFuLqZhB3d4soF9smpi0xWUIsuIhqrc+QEGUKMMfubh+z8TAKu5Xk59slsRS4ihMUXYhyg/VnPnZ6Nhn5y+Jd8N83chuCws5zQqFnS6FVQeSLuJzTwTsmwFGPZJE6DEqdgzxtLRTkYHHwEyd4lhfD9zNEYKM8mxx9/XWZ+ftf/w0XCmZfuQTbfCbtM02oEpPLnAoBmZycGJJqGPZWxN6PRundUWh2uQ+IAcuQrLwEf6AaLW5Mstk3wML4s1Ch2C4HUSlOopQfRbedj8vzZ0LZRURRUjVJY3UxOyVL1nqIosD+eCdJM6pP2nVCYjjlVE1zzN7JcTqfi5sbWsxtQFrCMEVSa9mbM5sX4+6OVjLkvXh42NWJdn1zKZ4CXQU5qu1WR/gEoxCFgpf66uIizk5O48XLl7rsxycnGnNo/XnBOdUWK1SpFC2vrLjtYrki/hJWQA5GUZ1EA8cjOoOJ5e/cbD4vLxvFgtWxU0AwpIWCDjWXYrQSgYzQHLFqRTeHgryLi4uLWM6XMR1N4u033pLjFLyM6+vrePOttzTfP/vkmXwYekfgEe5OfviD72u2bTXq8QDbuN6hPi8eEk0+E+vkBf6R0/j+dz+I4Qi/iU28+5lH8ejJidiHtYYDpW6u7+Kgc6Rn7F/+i38VjXo3nr7xJDrd9r3bO30f/pU8xIPxIBkN8z04MJp2rhYWw4FgIeBiNovxcKQtSKVYUsfJfWQFDF0cE50ZPJo6WTALGQDz7663+7i8uonJMC9eC2Mt1w9OS6FY1dhRrtTj5PhJxL4a/f5YncR8xqECA3UWW5jFhWVE/nm0a8UoIbqjyIN9Ecm4GEescZmfyejGWbM5mfZgoivwGcwJ7lHqKBSQJfcz7iGjg53LnJYGZmUadxZ1aYDSUgsZZyc7NVH50ztkq0U70VGsuN9qBpJ9Iy/W1//+P33N4err39qrMChU1dsPdQRp9NAuPXOshsYNmKmtB4Ey/kA4N0F59TrPvHMzKfmszsgQvRVOeTGvlxxmJutMGIiqdqqIq1jPJ1HKcRJcR7U0jV63EDfXz+2sBLNQxqKc/nWh7bwAkmCn/AU8B+g2eCntvbAW1Vn2c1DhCztZrrMmo7hwylIoxFBLqyp20VRs2HudzkF0u12BopCV+H5+GeEWNLRChQMhBWDB1nGQcTrNbvT7fXU9gKYUTzoBGJlsOTC04XtAsvLWxz6VuD9lzEs2OYwdotwmcBQBlEzLWE8zsjH3Lig+JV1vwFOYj7TjB4B+8jkFxMWBHHHQNq4uXyoMB0u4k95JHB0eqptABXl31493P/MZFdpr7PTBg2pco6pA4O9/76+iUiqom9Dmh65ytxOGU6tUZMIzGy3j8mIcH334Mi4urrUV+tzn3opmu6LRo1KzS9poOJWPJNYB//pf/xsRi8Afnj55YqC5itYBbIy17i6mmNgi1YdAJQ1OOflOcLyS77mMzZLQX7qEWZQYjRWozaYDz4mWQFh8RjDN5eDiVF3OpkoS456yYdjvG7qWXFO2QmzMIFUNRgCcvFSMhzUdPLHn5LFPyHI5jvV6LOl9rvAyCvt5HDYrsV2O7SKFh8dqokKxmc1ju0yRlCSRtaqxL7pz14G4L1m6wao3KbgBYqz9sAWAYzv97BkfTMRFz9M+qOXzyc7cVH2rQ03OyzaO2b9rF6+UeB+5+NofvlYo3v/qb+4V1Q54o+hzt6weF/xASsOuaoPdO1WtpI6CnEdtRRQG427Caz7H6lmWYQM3+GLiLUjJ1xZLkIAXSaOh3PIZ1FUwbkyjsB9GMTeKw24+xqMrPZyykNFFolDQinbUxst+P6H8c6LjRPxiOODzLHWqwACsVRviBKDvYNygAEDH5eJwQnP8c2IjHwYgZIZutTqJ0ooBCKc+6P5G4rFkE6qXHPUnBYKxhhemhOJyPleXALpNAeM/IPkAoihAIUd5PVrX/4/PISOV7UbW8ngoHB97HZgxM1WztZWyG5cUngB05bIwHKjQRye9qKOZ0MNjR3XFFuJGtV/Gp59+pFXnUe8kDjoHmuNRlH741x+oSD189MgWAGRarNEw+DTm1Hr58tM46LaiTdBOyiThRFeno8Afrts6rs6HcXU1iGeffKqX/TPvvhnlal58gQYgaL0Z49FMWwTANsY0kHys9bkvhweHAlKRm8u+j5EQg1qlhW/USbEV4FGFysw/g7WJfNsRgUOta7kfjGawdVFJsrlGKEYPNp07RxWdCCtGzf9q0eGWNDRerJe8A80YDjl4MHB28h33X6Ms23RhVaynEe1hBbCKzf4K55Lo1PZRKSxiRwHZzmK/ZKM3ix1hy2SlMqJzeDYgjhmfsEK0LO6UBG5aizntTR6vjAhJU6WilPxPnc3iGIpkKZGiGdKKNBn5SHKRMm9tIu++Qk5nAkQdEvTL/+A1z8z3v/LtPQ8Aqc9kECgyjlVlMvV0oUhSVWEAldgzenCSp0IhFnZat1C9ZNz6WqFgFcaP4GECzKRIMHbwsushprUC5EE2vVtHrbiJUn4Shf0gYgc705uUTSHvqs/MWm9qPqdt42UUoDaB+bjVSCJh257kp7JOw5KMPuDNrXVqIgpj90zR4ASiDYPy3O2yemWWA0a3oe7NzXV6Ue0N2WySlr4zruAJSzPt1cW5isBhl3Z8dT8i0HqzkQFkBE8BkHv04FHMpjN1JBQSCEtQzTmhedmVKRLeerCz5yRkTWvXKaPTcnGCiJfWzxQZQFGk77wM8sgE7ZZHJ4pCxhHcsTGoGUet0lTnx+aCFeUPfvCD+1EJvAacQ0hToaxTGJq0TH9lwqIhWd0nQDByfO45K12k3rAysSb8zne+I+0EcuyDXjt+9ud+WnM0nRrJDjdXt3KyYjOhHT7d4T6iCVUefka7aS6H8C07l9PVySRoxfoz2QTuWXvPo0rRE8Bt6X69hvCQrYHxpPG4H7PFJKrNdvSHI+FUgPVgEVgi1tEh1Y6jVGCj04npaBv9PvYDiMc4qGrKAd3sbJBj4SrFC9zHGbYA4fNVXxu7WF/Hg2PMhkaRh869msR+OY09IrElRZiZGNyOdwrOih3h92g7IEsrmIquAlATDxHTEzI2cOQ9divHKb38WaHQ3+XIndaeye7OGTXJkFc/nxUsQkdHRfKect+/8Z//3685XH3lW/v7VHLIRhK6eH+uX6x0bKLp7HhFG8vemhd/p32d16OCgpO1faa8fOW4ZLdf4R2cVBVYmW1Z45WLUIfNo2D0YM7rNrE/G0c5N4756FwxdBsyHLH7p40mZxMl/nIdB52uWH6cNqJTCyzkxlrd6EwKfzw4EbMlp3w+tf85Sa55+XhRDg46oghvhbcYSOJG9fsDPXT0WM1GIw4PjrWVqNfZPyM8KsR4PIzz8xfx8OEDq0DnFB40IWspTnGmghbNi89I8vTxI3UPVH4+P7UV4BLg9OWL59o8UNims4leclr9chVHpSvRvGVUIus9UHgeFDuhNxp1FRalZ++JZASxR7vjrQCGOzAwKUSK1duyBSrHaDCKjwgIzhei0+1G96CrlhX/UViJvaPDqFaK9xoFuhBlM0NCYkPAI4ZUfwXkXIlGjeTxXfzJn/yTqFRppTdxdnYchz3u10JjI4lcFH46If6OX4M8PADHC5CaGtby8JiVC7Fm7EOfoIPXPBOeAxV6BdzkQ1YZihFko1LSPeL+gmvRBQBeU4za3W7cDu90UIAbrVbcW6wHWrFZo4kpRDFPRmknCvlmbLYcHOBBuO0vZTJDJ2SfWDMh78dLOCmbUcQKVuY0GhWk56MoFXDkvovtYqRCUURnA++DsbDGaL2PUo0xmHGG7sanvVnSBlOz91FBT/CeCmw7TJ5xpocPBhMiRFJKG77MePmVGbR3I34vvclji+IEO+rH3+gofvsrvyGHK8mkJS5xWK3N3B0vp7CRPS8nYic7P2MrvlU8HfRP8+x1gxCWZR0FD1K2hYSExGqP9V/ZAStIfiuwzbT1gGPPGDCLw3YpirtRbKaXkduNAswSC7RFLhedg8NYbjk91lEplKJerTtRKp/TLI29Oqi+dPpUd9Z8uDRDYIHGWqmoGNRqPPQrXWQEQmXFETCyrJEhiujCI7/AXCTp9FGI8lBSJT/99HkcH/eiUrUycTC4lWmIH8yI5RSPCxymZ8IpaKft6RABtwI/SboXsABQeboi/uzz55/oRKQzgblIAbq5u4mHD8+i2W7Gxx9/bKm7zFcL0RZRyKQaTGJ46VEiwmZl5kSqrET1vEcxCka5VFDMHtwUtgNslC5eXsjR2qd5O04fnuqfQ0wajKcqXI16RTwKNh/Kw1hvYzZZqEtCeg6PA5s52NkYlY3Gs/jwow/izbefSh/DiCARTQ6AsiHsgYMGchG2dGRiYDUgMHYD8QvRX0/tMNd5RcebjJj5WTwz3F8wJu6RivF2Lbo5BwSqVHAVCjf2hXQWw9FE94NVP/yP27u+/tluW4rT46dRKrViMmpoFQoRKQiNgkqttt0EQoqVNg6MuzhcJwBf/g48x8K75rFjDNrgRzGOYmEYhcJdFPZ3sV+PYjubRZFHa83KNh/58i74dQV4FGtS6GvOY9Hhq9/mUG1tLRwbgZq6WIALYSqDSFoZfgHRLgVRC3eQty3PNUUbDg2Doi0blM2TYiIUIpTsb7/xX7w2epAUZgsxWinmrldBw69ySMHUy5HbpcRszEA4XfgFSTlpXkrGfrPJruS+93Z4XAxzLwBE2UwgDZdYRcpTLi6z5iLaDZhSd7GeXEa3hejrNm7vLqJzehpnjx7Lj5KWvVGty1OAORpKL7iJHcT5DsyMFL+dRgpowgChhXIxFotpDIY3WkvWqvVo1lvJCpSMyXlMl7Po9Y5NexYOYHCWU5SVHSAcqWSAkuRMsF1h28FJjq8jFOHdqqqTu9PpRq1Rl+CMTo0T7MWLl7JWo9Dws/GGbOMivlrGzfVlnB4fqYhVq011BqS3v/HGU83rH3z4gcYqQL9e70i285RpjGvosBiBcDZqNutC9at1tC/JPxEcCRQe4Dc5aotFmou4uriKFy/OlavJS/zWO2+r4I8mQ/lR0GV4/el7xXfs39wpuxOMBQGVYgiW3HuyUzjpV1EX03AeoyHMyoGus8R8PLKpu8RqROniuG6hHO3fCHyEJEShoKMANyI5C1o5zys/h23W8I61bDEaWNwlnUu9VolKpRCtZl2dIKMfXBha+P5dP2rNRnS6PQmv4GLcDaZxczWJ3uGTKBUAk4+iUnHmKQUCSru1TtJcqm1XbOYWiv5Sv4fnMTMWUpCF+BMrbMQipMcgeHkQ5cJI3fJ2No5YYLK7jHI5F+V6LvblrQ/fqERhD5DrsGj16hoP3FFIqa2jnI5qYetK/TNDBNJrgN0BrvNZVdgs4DTw6q6DZwCw09k8WdCxAVY6ll/94z99NXr83nu/qULh09UsL7VSAs0M3AhLweVqD5ACYQo3KVKqDL5wolKdrGP3BTQzM4V8qzNyKjQYBb4USMQ5uQpCmY1R5EWOohuYx2Z6HfUi7eM6rq4/jtV+EW9+5l39Tk4DTodyoSQHJCouIh/WtSt1JpuYjodRb1TNL9CarGwhWKkQHz/7MNbs46vVOD19ENVKTd8fMGwyHcVqu4rDXs8padLy85+81ZGLhUJnuCiPHj1UsUDKLor5jkCaZ9HtHES52NF6kxNep9dyoTUnmhC8NI6PD7WVYCUL2/So1xMAd3t9FW89fRIXF+dRxtkZpeJ4oJUeArof/vhH6hA+//nPa5RS+4vTRqGsrgKr+OHoTsQl2oOzh28Ia4B0VK46Y1PErSSYokggBoSVSd4J86tf/Md62AEUJzM7i/H7kXoDACPJpjDRkR0dHUb3oCXiF7L1yWgRhRyktZVMeTa7VVyev9ALTjeCcpMOqpryKyjIfE+F9s5ncX5+ru91cz1QXgv3DMVotY2NYimaiPhwsKKDpeNLoyUFE6+HTqepl08Kr9iJRwJDeLnaxmK9kJivXMEQCXZvO7bbUrx8MYhm4yRK+WYUSieyWLTzGauHLAvFSk9v9ZySTvFHVyNLfTqh1FHA9s2Bp6HrAKCPCeYAsdtcWfQIsDlzIHc+t1ShKDVYEgCm8q6BR6UuQJYOKedLUIDjLXlPc7iO5RhD/Zc7CvONbAOQdZIePbxaddAxhYJDVeuGZBuR/pcwkF/9h68Vit/+yjedZk7V0WqUUzgBZsrjSEYXe1aMBlK4cYwebDAUVCLjTgtJMkOVTNsusoecoQGU874QEExqdeVIYt/GSY9GAAYmkubYIvtFRTqL/XoYw+lVbHPL+KkvfSHG82lU6siia7FZbmS8SsI1lupOUwqlZDMmkDgFfiIl5hr231Ankis/J0FTmQ2MQHQKdAeQZtjXnz18pE2CEOE9VN+5ugh0LVr5FYtiDWbiGiTlgHa8CJjP5HOEJq8EykkjU0BzsooXL57HycmJwCe6FwBROBgwKgf9uxjd9ePpo4ciMW0C8tVaeRKdQyT1ER9+9KEEcI+ePFa+plp2dWV26RJnIDbCQ3guDnqnUayUZGQDxgFxK1FqTKCTnn6l0QOKNpaER8dHmuHZJDAesP1gmwT2BAiqLcUIZiEbLieArzez6Ha60aw1o5ivxXzKZ1lrJQtxiW4ChS2FUsE72Pk1G5qS+e8AuvB4aMOfP38eszFiOkc8gGvIfLaSU5eElyYkQHxUKN50NojQeI4wxIEbwRoY0yDeiEazLbIS9oILnMkAtIKgIbqyJ7FaF2O1YPPDwYUIDIA0RR4ooCrLinW+qk2NAFM5WNPOgM3X0vwXxSLwxzf4RaAUxe1rFrEfRW53G/ndXZR2oygs+7FeQPZbRB6flEZNfhP7XcmBUPo/NpumIcgsKgf9HkqB8gJFGKOLxhXL3Q8rW48P8G1MwEqJfsnVXXGXfCc5u9NNWKIhD5pk3s+f/5U/fi1S8P1f+uZeOaGyW1tr+2F0xJJXtzt0mwV1FLx0IOp0FA7PSqpS/4lk25bMclPUoLQMXGC2HtjbF0tRZT1aq7tQJMKVTwAYmnPtoGNFBR7GbHUXpWouHr/1QKAWDxgn8fXFlWzhm02MenHPQkm6UFI26zt8HmiXtULdI9AiIWwh8hbORzz8mMRwkeSrCZC5xXl7GI+fPNWK0B6O+bi76esl4kEAfHv44EES1+zj8vJcjM3/l6o3+7U0vc771p6ns/eZa67qbrItS7aiCA6Qv8UyKbJJiRJsQENMU6QoUrMsOXKCwEiQ5DIXuclNLoIMFwmC+MJxHMSJJFoce6zxzHsevyH4Pc/7nTqiVGiyuuqcs79hvWs96xlYIdJFKP2s7Gjfzzzc3xsINJU3BjjLwb6KFS0fnZFyNETLPpeXw5NHD50IXjRiMZ/H/Qf3dbKhaeHvvDl7HYdHh+okGJ2cHgYwa2Ws1rsoV9lktQCO93StpRDUE2ytseIM4SXUCxm68LnKrIj7Dx7GYDhQ0ZHobme9BKAp14qOgrQtdTBSrbL+naswMwIcjE6iyJJ2hSAjPEGzLK4uLhUOzDWEgzI6wCgn10gF5Z+AZ0ahi/PLuL4Yaz2JS3dv0InT+0fysMQqjsl9vVpIP0FvjpsYWy2K1mfPX8kVbXSA7mYlHGg4OorZDDevesyWu8h0WgOiQx/H52EY/d5BlLnjMwnSkc5J4GEyfdF/52V8e+34TJoU0vvi4B+CkSygoVODRCimLHRtPF+LcdSKm2jsrqOdX8Vug0J6Gq12Hp1+L+oNcJ5eREZcpEuF1wSEQzFOUBAbWqEbScMSgI6H9akNbZzla3VXVSh4HkwtsIK0eucoEvyuRnYAcW1E/C5/6Q/ubD0AM7VuShwKbpaKhjIf3FEg0kFU1QhkyGwdwBkYPcTLFrCW0kZ1UahUSkRWVqe1HmJ30go161qrHjBfy3fB5p8QY6Bws48OxcVvopZNo8gnsStmMRh14uj+nogpFCoSnrbrXQy6Q82QsA/5WWfYmk0m8eD+PVnWUVtZK2L7xunMf1fr3a6Lhci6qcpWUIJVgNegdziRLT/0bG4Oeoh+F5yhiCPpNUyP5kVm9ODvsAGB3KWNTq0XTbYLonuHWn/yMekGxKq0ZsfovSi2NWEUV5fnMRoOBMRdXo91gsDslDalRhfCCZKpe4GgxdhEu6/TQ0EypUYMOibIXfglsCWh63ILXQ1SFAlGQl93CtnN9STundxzcRv0YjyeRH8IWLwRJsFJJpBXwCn9vteDPIST2bXcqDqtThzunzohTQ8eXBZOVAyIc40sFAvUv+h1+F7M/4NBVy8W25jNEnblNm6u5wKNj08ODNB2m/rvjMeAx7As0bcARu82XpeCN7ASxxGc8YMVa6MOWYzWHHl2O65Z3W7ZaOElMZSHKYxLIiARTsmLI72Qt9uECkRUy89J7NUwHYXBTJ/a/Ltt5ZCWr6LILSITOY53LJtHI59ELbuJen4V2/XraDbGUa87T6XZ7Pk9E/HbfBnRsRkVK+v9xG/SdlKjEFtIugdrr8R3Sp0w47AaiZQGBu6iLGGZX7ig4UFjX0uvYP3mF/HlP7zTUXzji79ROgODAmFhyW26uQoF3QNXxYWCzQEKxhrFI40edwtFNX4g8xUokk6hOiG9/D0xXpoxPDg0Y5A9OKtkPkqWksCLbTSJi9/cCK/IawtpBA6OUdg1ZPtOd7DXG0js1WmRFTIQUHl+8VLdBqapgJj8iFzsvT5iJAAnzHYhJy2lOIW0QxUGELP0lvHHwa6Hx4cCDW+ux2pfkWXzsrAnp6p8f/gAACAASURBVAORdgPeQq+tToLVpGjXa/wQHU7MC86cLw0H3VqEVqw8XI7/My7FCMKogvsWik/pO7IiTu8/VIGh7VQ+iX42yFtppGJWxqKNzyCaPVTkrVaq9MiKYag3tS1C7Wr/AzoYnhO4JtuA/MlmiHtFEht/BgAWQhjfT/4cqIXZYt0eAI4S0PAChyFfqwjws/Q7e1JiUmQhEXFNMepFp7KYLeLy4kqtM5oLoh+h4EMqQ3GrgpjXYjqex/h6HuPxVCQ5oCZGQ2XY1i1v1zlbo6uigNfj4vwqInpy1X7w8ChOTg9kQoM59814Exfnk6g1MMplLGRdzdoTHg4dptt58LJ67Jn+TFwCh5uKuscP3a50+Dln1ysCM3vBQnJZCBAFWeSMG/ix4iCPXQPbQwDOsWwe6STWy8+iLF5Gv491HX6sPRJC1KnUKyA9hRRrXmUEAcxutS28TIlysDd1a9J6VDwoKbodJu5QcYocIwuyCwqFQgX/RqHQBkXq0SI++KO7YOYXfr3UvEVrxHpUfpfMeazUvJ93+jUAi9OyxJTjwRHQavZm9dCLrk1iDT+mpKEWh2n1yugBDRtXIE66LtWzKX2AMhRTbqc+fIHYBbxkFvXmIoYHjTi+NxBAxzqOlpWMUGZ0iFfietRxZFrrRYGvwMvfQziEdj9lZR4ejPSiTqbYteEfyQOCKctM3QzjAm8RRQbNAfRoTj/2/DzDl1fX4n44DZzWex1HFJQ2AjLYgQ1lYQKE0r3QZvNCcE0QJkktSmGgy2qYYMQvThMeKEYOMkUgDJFqdXh4qGLNn4F6zvdjRlcXSOCQqMa0o6bfgnXQtegekoOxg1PCi4AWAXMTu3oJXNYWhA0CRcskOTEelQKeiHcUpgL17FKhv/Ly1Oll3wolr2FwU8NLxIHQkLz4XrYtpGuqxXxpliuUdbqXq6sbFVvyPJRy3sCble+7i+vzK514F+c3um7KYaWgsX4e0J7bY4Sv72Jci/unjxR+dHGxjM32Jo5O+nF4eBSt5mGsl+2YTYqYTJbRGezHmuIANZvnmQ5ZNvjmCwkMxJ0cnwjEdq2EU1EMtEpE18jGgPM9oT3JUoERzOAhADFWdWAlgKiwRSnMTtHLcVFTwhfJ6NdRZEjoX0erOY8O56jIVk05YxlHT9oNy8tsN6n+Ams+CzfdCTBqVAnzWDiyGLAFoI5tfm7hJxWB0iOKomS1fnXUgRgNtSI++OM7heJbX/zNUqxBFQknDVV7YQNisBRTvGDpLYDYmeyQxaNInyUhsRImgRSnE9DtDRfXPAp8KBpoB0YkQrUV8NJkjSryEcUCjMKcjoYeYFh7izg4bMT+cU8qQURZKAl54AA1xdorIT75ZS0bdu+h4mZyLerEfDOXxqDXway3Ha/fXMTB/rHzFmsEGIM+8/A7Dp6CIcAUkK1ydwZj3mXRhG+fJPWsRnk5+b5XV+hHCDLuaJfOmMJJzBqYwsv8PRgM1FlQaKqVFC8dWwC3mmRnTtOI0ou90VDUY7gi6gQ0UJp0pNNFilEz9apC5UPOGaI7ohNxTVeMIpRkilJXp40YtUj7gU2hEXN/AOrX/AxzFatdvomygQkrBQTQL5MJMZ+R0cHoU6F4QVm9U7gC2j1+C1uxNgFdO4M9UffxFOEA+cmPfyL+CF8H9y9eeNyxKKDD/lCWc6vFVkWzCAo43cZW92RvZA0LRzs4CopQxGXcz3pzGOeXn8Z6M4nDg3sxvqnH1RkjAUzLvVhCcmH8rGPnR2fnzIvbQsGLxWGhOEYDpNxTOYmx3YNTZM62VZp695n/kweIfGLBLmxTCOeCrQ9FkM/3ltFqJnLkyyh2l1GPMxWMdgvQuNTh2Ux8De4zDFRwCK//eVL4+5mebW3kfM4mLwkKi6Xw1QhSAaN6F+Gv2MRW76lCksX6rNy6zX794J/+q7fr0W8yeoAEw6NgPZqi7OV9maoQ4BxrTEWOkTcgdqZ5FNpkaH2aRCj80JlbMBmcJqAH5FW7W8aPTieazKejkUCoGvkPJIlXhYJiBWkqOGFn0R9s4/6DvejuNeQTCFjJKQ7D8dGjR2kN6zmflxEQCJ0EAqV+qy80f7qcxOHJYbTq1lOM8T+4DzuSDQ8XZivmIYUCiTNbDcUJdroivSSURVcHYhFrQlnpKycTY1zm7q7WnMQbyoJdBrSe6c9ev4mnz55oVrdC1SeSmXdp3Mf3Ud2boYQlL4FeRmtcLNYF9+B0dQdVtaKVyAfglq4FYI17QqFgk0Ch5rQHOxD/RszObfT6AHu2hbNJDpEDFLeu/t5yNYu8tr0tFLPJQkK64+NDsSuReQtnKb0R4osrDWu7jdkUIlZLpCh8IKFH00X96Ac/ivPzS718ltZ7awZ/hKK2muP2HTEbL+L5Z8/1M0Yd9D7TKHF4fC8ur1CS+n7vj1hHd+PRw2cIu2OzW6jL2W2bcfEGx616dNv2Ug3pPDzqKdRKVH2/NNUqvECqkPgKAoorY2OCookKlJlTYj/aLkrPLteL78sI2Shrwq6UJJ9Of/AqOmdheJjf8ostzYYCgrnS6yjKN1GvjaPZIhvE+IcU0w3AV4R/aaWp68H7RaFD+5HywU2hSloPSw7sE+MRXM+SfFMcHSoyoazWnFlbWfVTuL/yZ//mDo/iC79W8tCDDwhITE5VKhQp5If1lYg9MvxkPUo0YEtRIwJaBJga0OThrAqFXwaXOuZ+rXSozO2OugpWmppzMwcAqbpJRUrBwlNgKpDn6KgRp/cHEY2d6MJ0QBjZABDu7ZEv4TYeo5cl24dhN3oDk7k6jU6cn2GSuhf9US8KpL6AgD10FQiL7CWJ9ZmLmVPAOO3Y55MURsgQn5mXGo0KV0+ZCkowczguDxukKeZw2JjgFrxs4DmfffZCD96zp0/i7OyNWm2wD3V4iUQDBqEXJ4UC6WFSRBzJYVj6cZok0U/qD7XB0AjkUcL26xQP8B7bnGViqDLTNhX4Q7YJYwGHCVR2lEeTCTkeE22Dep2+RgywHCdQ5TFbTdRpLOd4k9rg+MnTx/q8fCG3u6bhajcvP1JzO+QGtdnGTz59Hg8fPhbm8NFHn4hrAtbDupX7vjfgxAec3MVihkdGJ1589lJFE8MgBGWL5TQ+/7d+KmbzdfQHmO06rAos59mT92K9yuPi2tgFXhXkuy7nYBjHGkukAGbCSmlZ0jHJGg6OCFoTB1mZG2TjGD/T4HKMf3iOOpqP8Uzj2x0lJi/lbXcuoiEbEJiT9pIVtsEVZ7uE1b6cr2jqiogdxfEqGs3LiLiIopxGr0GxT9RmOBKyxuNr0AWCaQCmptFDf6xiFFehNDweVdxDWnYl8layBBMILi6OWJ32oOEdoBv56j/7f+7IzP/+P0yiMPikfFGrR12VXIl4qJUNULjq0rqKBQkTUyCJPR956WyK4QdV4jIVHooEfHtoxRCuOlGDajzYE7MS0EYpTRJlQGShNd/Gen0Zvd4unj7bj8EAfAM58/StnFabGZvbWtaea289OhpaUcpYkTd1et17dN/uxBRECgXJ07nHBNVcaVywt7Ni8vWrl2LbETSMLL7fB+BCcbgRBdqmrdjTs7Is49HDx3F+caEXiiChVttZpWxnptNZ3Ds51ecb39zEg4f31IXw8jMXgmdYgQmN3BR0hSSnKEE+S2VqQ8dA0WGWh2JteTqWaO7sBAdp1W2HsZwHJXH2uNaS2st12Sce5CxyWt9776ksAN11JKEeSWpL3KvGdiLL6+JAdLvtGO3v3cYYaB3M6cfGiz+ozZfDoCrP1B999Kmo0tud82LZAvBQ5ttMkndGDsyPuPcy6Z2tYj6ZC4Qe7eNmRjtVCtxdrvDS/BmlemPx9/z5K8m/pxPIdwRMAzqDI1HcuwLvuEdSkippyyZB6hRkk2D2pX+v1HMtg5eU1cnWqMIKuEd6IQnWSSOfHNxEJTDpyqtRng8Dytx3pdeBtySsQmn14BQ4VSEgkXHTPBqIIWvzKMtFNIMQJVzh04GL0ZEwEgqxIzt1wznsOGj1klv2b7YlL6Y7Zi08xXrg94xTeUOC74UFZTJRatJhugZ88Gf/79tC8dtf/PVSpq1w5xVIQkuT+BBVR8EaE0Q9pQ6RSo75DHmiuqhyl2Km0x4mKRuZoVB6phQjkTpQXGL51YvWYCDSFR0FhcIZBxXjjQuwivXmPA6PavG5z9+LZhNwDPT62gAM54JO1ERThdsuEHYTB8d4LzKbd+Pm/EbFbe9wP3ZsU9i+CINAHcnJA5gp9Em/+BnHN2NvTBo1kaBYTVFxuV0QkKrRoPKykI9lEQL89gYoS1kJkjXSse8DFnWAidlWmg8MaLh5gKSAUG1GGdpapNoaG33iaHYW0l05JtOtFdI02EXMqePi8eNxScubslC1EaBDYcxJIyAnI/oRXiT8IygS3Gv8M1HMksLFA0O2BS+eYvMQUB0O5NRNBoe2HEUWk+m1k+hrDWV06Bng/iaikTsKfD7tGP3jjz6Ln3z4sbGARif29vZjOBjJZ5K1LuHRgH+oTHEzJySHEx3G7uPHp1K97h+PYjBEVFaPe/eeRa3Zj/Pzm5gRnzhHyAh3BaIYRRNehde5jFlaD/JcK3WL7sHdgI1yzWj0L4+C4rZIF+Hqy+fjJRKQrxWjIza9eTEp0YFXFrVhWK3nVG1E2lgpXA+gFwGdU8clE+eZZONG2PB2FZ0G+AYAKGPIUszNkoKB2S8UfInk+SltsCt1aeGuWvkcqgeJM4PGRx0o98Y0cDpjuWbx+Vl5o5VKn7ni2fAefPBnf/m2UHzrC79W2nSUFY7Ve1WKkKqQPDFbmtm56bx0uAJDmpJOnidbI15azyWLdJG4ZNRrjgajh3Tw4vh3o8nWo09knZq42y6hIJ+RTqS+iry8iuOTRjx8xK4blyDzEdxmu6ViTJDFvai8qEWLaPeJh6/HoD+M8dXEWhJe5mYRjSKTsxO+mv0BXhP4RHIS4V0QcXlxEXs9YgQszLo4P5N/JPoH5PF6RnRSkhVRnfR0NE7Khnbr2DZCfiF7EUZbxI6o+9wO2tJhIHLSdqgRXbQmiVKtLFJwFGE0+CLh0gyabXUfSD8voCi4YBApIkHuVZjhdnhYaMfp0HBk9gsM7ZnrwMsDe1GPUy2XNyS1iJhBrefaFCFmYohIbRelGuY/CK/sxQHVXca0eH/oFPbLWBOlGFTfxCNOObX27K/yiO/99Q/i/PImHj1+FnuDA3097N42y7VEatJ4zFkZLpSBwcbq5PgoRqNOjCcXcfrgMDq9YXQ6R7FY1eP8kpOXbobtC2a9ifynQsA2w45o1mk40IixQ+NvUlgiqOP3K1q0OmIhxWymkg6JP0M33PIMz4goTxZ1zz6t067AHiAUB1noExzEuj1ZQkrIxXhmR3nWyqWKwFrOcnTttvNHd0VXPYsSeXp9Gs3GQvGE2DAQJm6pBc8gB7J9ZykU5j/5sPb76y4JEFXlLY1VcJkQULp0+f1LFBurR4siPvhn33tbKL6N1gPVW8bNBQBCHYkLs1sXkU/qbCfurI/AKXB8Zm2nVoYfwG1cZTfvlDBaUEewU9EVopu8LJq4XBH1x4/JCSBVIa0n/xBFKfLaVbz3ucPoo/fBT5NKLGltAlAB6JQFyc3wx6UrIGkKToXcfMqmdvhbdtyMP3QOOjIsYybti5l7Nh/H1dW57NxOj+7rIvO9GDOEXGdZzEkk67SVksX/huXJC3F0eKJ5W8F8zOUiY020YmTfzQ1kRBFQt0JNOlBaljgW3T2NQZxWdizaqQUXVqGXAKKaHbVZv9Ema0JWUluKS5B/gHfiJs8ZSObvthDOKUmLmcYmq9oQddpicC4WMwmb2CqA0eA1CumIl5iuyiHMjGWOfxHJKce3k6TyTC+dLOe5r/Rc4D0rS7kRmOGXydi22VFYstiVtVhvAIIjbi4nSpg73j+SUY+6nPF1rGazGF9exXvP3pUHxmjUU0ZGRzZ6uGHfi5txHjdT5n+cwjC3DXEQytrSGZ11sCTbN1YhVLTZEnWRd5GeVYVhchKTDQshjy6h6QxOHkNwFg5IqXX1y7gQJsguLinMWu+JTWt17eVoj+2+fUW4VxrfkyODcmXk7wTJkNQwMJ5aNLhu2TwCvwsFJk+iLCEGjqNZX8ipXgQpMBAVITAZGxhxiFfu92oqGD0TaC7YPG1qpNjlCUsdBlsqr1A9+vM+8Fx/5c+/fxej+FU1VzAyYfOJOoygJSWW02rZ9MVcCU5A5up235b7elBoqRKyrqFAjDWqZkJ20R5ohDKHANS1Pxpp9DACy8PL3/EpxKm0yybR6qzi7/7s48gKDG2hdHvG46Ss3KpVjFIUmnMKPBfysyqfQo5AFDSr8IiGBFx7fXZuMJObrXtfKj0buTmyZS44CDbCMQoCRrNVAA8UbB4q/p7n17oIS1CgFQNAVoi4HHPTyBnVGpzkbEiWZmQ2vYptNPG0YFdfZbDi9emNREd2eZqadepr7ZxoPwbb3V761+2Zlty3uTfJA4T7xkMol69+bCGEyRUqjz4OUrJXLLR65oHh5WYNx1gGNV5BukLFeRlqcX19YeAUGTsrVdzA6TjpcMBsVFgJAyLNO5mtBOzZQTx/9Uqp89//4U/iw598EicHp3H/5KF8RXAI26428frTlzG+vIif/bs/HS1c07vN6CFx7zSi09uLzbYZm10n5rMiVhuEW6hae3q51d2KD5FSwFNUXhXQKwcpMRets9TPTPeV1s/qLmDo6q0IUdK1xkZklQSGaHHBjaR4VXcnBaUbC43YbPGQxHtDYb0Q74PWI0nMVZFkHdrjbF36Ha4/oPEqGtLlQFfAu/Ui6vWLaNTHMu3NseWU1d3c4cSa21EFg58lp4mUVysmqZoGfm53qbjU020qHyY5ZDlAKn2MWi2+8s9/dGf0+MVfk2cmnQRR9TyU9k3gA5i8QWQglVUPChWWC6S1IQCw1ywmXSUwSMQS5kvv6DVvI0RRy1pXeAvEK8Jb4FKYB+FAX0ovzLvt9ibuPUTd2Y28nMVyPY22Zk8/rJ4x/cuyX1pzm9/wAu2pU8B1W/sgZTXCgTjaN2V4vlzrxbZDccTJ8aF0IaCRXFi+HmMNGwwwC17+6pRWUWwwMsD2zLVG5WdAXGYnb7AErNNsLwYVep8df60pvQecBWZTWeC3+9HpsTasWlkiEJ301NZGwapcXmDYi3QVrD5dNNz1aaWFeTGIvPQjmJ7Ar8DZKpF2BOhZVahQZRm/0DFxemxl4gtwCftRiD+nr4q74wN4wOkm6Lroinhx8bxQwdZakGfIMQ0VJ4ffo4EDWER2joMU27Lnr97ED3/0Ufzcz/09sS//4t/+ZZwcnUSPjmuxje1sJYBvOIAO71QuuCr7Rwdy21qsiCCIGE920e0eCI94m8TNKpWT32tPLaF9FJp2nTwok2m8Xja13WmDJG5E8lapXOSx57Oc2i7j4F+MtjacNmYB1iG6NZ2gJNwpV0XdoeXqdley4YxO+Ao8lXs2z1yKiUxAORwLjblwWdCIxFk0anAu8OC0iK7G6pquQc5gHAiWkVPMLEQxPiGwVd1pMjzCD7TL5yIjBIZx8qxIYwvv6Qd/fqdQfPvLv1nSQVAoaGUAR3RKqwyY1MOkxonIh+Sf8CgaMBHVUdiyXysmka8sCONveZNBe0i4j0U1Wvm123pg4AiAQosPAOqalHhkkG53N/HTf4cwn1lkxUTsvEETRmJaNaWBSrNxtesWS9TtE0VNnAMo5LV6XI8n0en2o99zW0ULywsBsCSBjfgGVH3yRhdqV3nxGSPoHk5OTuLFi+exv09ITCGJ9f7+voC8yWSqTYei7fQ988RzKGM6nYh09PDhE21EcKyiarOOpZr3yGFtoTnAHMUdEQUGoKqhwsgI5M/slDCbjfBymjZcWePhUdHRmES3AGgKgGowlOtB0dGyT/eKQgGF21wJci/4nIyfYBBE9mEziD28V5YVbH5+fqbgHxiS7na886Pr0EpVq1ErKrWNwbZluozFooij4xPli7x8c66wXVy3X7+6iP/rX/3fig0g4kBMXUYcOtlGEYdHRAa6mJN0Dp6z3TEOstFAxzJKad9p1EzxiRQ459IkHkTCEewU5fKgQymtLDmsqvlewcZaOVtlyXOC+Y1o8owpfG79GY+BXqKa8u0OtzSwb363w6jkuWIfCwdmaQ68va4eOyHppZGFrWGBPN2dA6HSkU8iivOI4lW0WthELpWIpnLIgZc3os51IXRYYjG666TnUJdtgk4ibquLtcI0FYnKWiIBvB/8+Y/fdhTf/NKvl4o2kws3AAzFwoQpV1mDOuI7KNHKBp+AmaViBR3uw52EUVaJE20iQqFw0TGpA6CoKhRNZTO4o2AVlWjcMllZR7e7i8+9fxJRm8ZqcyMmWo8RKPHQzd2wlkTFTMCVATqteZLTD4VsPJ2p1RodHEaT9KeUm4ryka7DGwJOi6b8IGbTm3j06LFm7/Ozc3lTAKr95V/9Rbz77jvK8OBhwJRmrth7aNywPO2CZMQcEDLi+vpKQOuTJ++Km4EOhZOe2ZtHgOJlG3Zb94EH7LJ1tFpM2FCUmfNxmLaPKXiSqN4FbE7GK9vwgyfwsKmoIHpjhOr15EWhRPKUH8ElgvZOIWXTwN8BXOVEWa7mMh0+Pj7WJsY/FyxUz7uL2UxtMX++0hEAllFguH6oOIUUMZIhHMT/881lXF1Mot7ox9/+mb8T48k8bsaz6PTxLOVFbMcP/t2PRbP/q7/4/2K3yuJkdBSHo2H0cA2v4YnRjsl0quu8NyTmYRi7jKI8jFZ3qA0WJ7a2F5CSpNNI4q5kJFttgcRs1HozHShakfoltwu7mwcDnGzHzLXx9kMnZ3QHfRUKjclp7DV7ueokKRt0ZT7FPZkYGBUJMRloJAqMV9m6d3TFMGjdQeplT9or1shsRQjEajfPo8g/iUYT2bqTyACSG1kr6mVPa+yyto2oAyHwHht891jBz+PVNPdXrIxbWwmrxis5xlf+kw/fFor/6Bf+kaFEhGEKT7VtvxDzJEsG5QWnoPLoheSkgTB0Jy3ML5w1AyC6npeY17z1wIjUSlQHA5MWBj+BIqN4OSqj+BdsB+bx5OlBHJ9CcpnEFgdj0rY14lijoIMyoc6m2VY8AnwI3P3w7xk3ZvOFckQkRbcH+q3QpyqGMvqo1+Pl80/i4GAQ/R48AXwUptJbYMDC2EBr/ub1m+jjAj4axdnFhQBRjHgEKiksFxILK0MLotjRs6qlMNFCAyKyeZEYjU7i9uRjF5+L3yAhFkpExQBiX+c2H5Yj/5Grl4RoGAnvFG7DQ2B8BCdvn+iAlnxGFcVOW6HL3B8dDvhJNOpxih9mrxM3UmS2JWrzfSEYF1/TtgyJeZi3W4xnEHI5A4V3Dp8JHmwAXd4BNC084OfnFzEdL7SS7XRH8eTZO0ot42dj4ZPDfiI4Z1vE+HoSF2dvYjklq5PAJkxo5nF1dSYHsekMSridsh89fkfeljUk2S3c08mBTVsOXkhOfb0I7iqrDQDdFx2STis6WEMKt4VQq8VUD8Sj0DhNdopBQv4uBZrRWWpOQrmEcSUOUaLOs+ZmvayaKbo1/0wCOsZyrQAs2DJ/oRpJeOc8umhbBmAZpIn5uhbbWhREONRnUeQvY7d7Hu0m/iAzGWN3AitAjHwZMyFkEYpkLA04wYeTpwStSZPJLnwdFco8E5PWTli1+PI/v1MoZIUnpx5EPdWa1KBZBZY528Nzl7QRnFDMtqmboLuQVgFRFfJztUMpU4EuRRJ29b9KH+fvM6d06CiaLRUKvdjsc0tO+Sze+9xJtLskZE0iw/SD0UD4hV8mCoVTvURw1S8+ZLvDfw+F6VbGtlxwCgURfrbDpNhUunvH+dGK0wGdvXkZ904xnrFgCM0Cn40XhO/NC9JpdvXwVKnpAJo8RBJ4VZ4PBaAkuhLnnOY4NqcHia+D0lMgLGQrGfmmUwQX8n47ZrOp1mQKDVYg8luCD/RoDHkBXn1SlLF/OFRrrgyTpoOBeFK3Ggkwj8VlGqcqupmWtjEwBMEbMBWmgHFN54uZOpF2Z2B8h58zL+L1q9cxGu4Jp0CcJkVikUuKL8PaHKv9oYoK92o6vlGRpU9fLlCz1uO9z72fXMY6sVhs4q//+sdysfp7/8F/mKjEpIEvIrZFLGfTePPys/jo4x8nDUtbW5Ph3oHW1L3uMNrtQXS7rJYBZPncjCN+uQsKRPKZrIBJeUSlRDWNp1WR0OykHukOOGx6PUUAUNyEQntsSAWduDW6h/QxPNNJci/HN+kyzEg2Ws7o4XsszOCWiFh1KuYZeUWT1uo5P9Mm8nLhTj1DKNaUi3cD5enqRUTteZTFjbxlW9qadKOBv22djmJ5O6pqW5i4FcrS0dbMnBHCvL2ocMfhrqcRv/QvPrszenzw9ZLMRHkBbNfCKgTnpBWbsIeKk695jXj2ZrS6XekItPXgQimYxunhXgFpd5dIJYA0noW0RVFiWDV68JIxejCqIM/GQKYVn3//NBotTE7mAWZB0Wqn2Q6AlJfD3AFuJ+IdtPwIq/J00wpxLqieYCFOX6qpGLpQJBap6Sn6jChFsdCD3AVQ1e0M9cJBPOKFRHPA1kKJ8rgpiRFpZ3JRfGFJOsxEXRnKQekpuhDLEKxxopk27XaWBw4U2lx7Xmh+m6LExoRVGDiIiVV2khYVuFbTJoaDiK5CyDonEdJ/eCqsyUocvzcKuhEGUw9Jx2UjV9qRnCQqvqecu3n5oxChTd9TQiMrCjGqAcvpddtiroLI66FWZCMbDhSqZkAypvLvGeG4FPvDI6lAF6ttvPPueyKsQW1/+epNvHp1HmdnV+JVPH70REKwydU4Bu1+vPzs03j9/OM4O38tebx1CRTGurI/oJrjhs7v1Zu96HQHwgE4q7WpUTxeZTyT1ofqvZO7fNVNJDwrvSUqFsIeKuxLXQXPltt0SRVSg+0RaQAAIABJREFUoLTme433Fua5w00AM65tiRYgwRh8ktTJ3DIt0+xBZ+eVv8lxBjwLubHBrCxr7vA1umzzqLFR2S2i1eQ5+ShqUL6zN9FiBMlaLhS1bRQB9uTFhIuEsTt5zmlUd4I5ua3qbBKgK6OnWvNvFopvfOkfi8Kdb0lZQgfhXEqnfjHfwF4z7kJrzudANdjEil6/2Yj1LkvRay7R+mGEoXiDovaHdkiF1fmgoMY98j0UC5g49cii1/MY7rfi2bMDbTtaLT6o08eq3BEXitQu8bwqzh1ZN+tQGIp2/8Hche/HdoXOg4vCKsiCYd7NqpqHGJQUN/QG6804Ws1OHOyfyFGbm6bwnIJtwybWc7gmdb0cxjtqCtxRyyvU2HwCKooiDTsd0ZbJr2CzgL8kpKnKjUhU+4RtAFjejG+i027Gwait0x21rEaWNnJ3EHOfOKxuue10OYDQHFoUL1GjM5y4iM0bCHgU61PdHhTqjrkla8RgO2k8BN6r3XVxWitzIpyRKlq37QwBP7VdYp2dPF6FZ3nZqE4JPc5qMRd/otXoxMcfPo9NVsTf+qmfUifEN2OMWCzX8fLVuU62B3iXwqS9uImzl6/j7OXLaNYIWiKg+kDdAu/HdDpX1wLmle8KdxadvrqLerOjCAn0MTJhUQCwnZ8klkvApkoBnYEOtER1vj1PTYXW5xXBsMI6bMIkJq/k2qZLS1uTgrjBKWyvaR8XFQoRsPjzFlV6JPZh4m4YW82tnpFqRBKEIbDE94N3TE7qXGc6SGlElgpX3m2uo4yXsdt8GM1yFd3aIOoF62GKzMqHrDZnvI90Dglv0Q9qYWFWcuiYXSq5RTLp/ZX/4uXbjuIbv/hPSpBWchAyhawmgdgt9VoDlk1ReGiIhycglhUcKC8zGF0CwjH5a4LcWrfACMJLppNUmgOTW1iNYtkPQ7M7GOgU4G8CNO6249jfb8TxKRuRjORCeWlqBVSz3h+nZuZWUcIFAno1yX+U9s0jUqtprmbFifuVmJkih1RArU8XzFVIBgdkfPDgvsanfpcAGYBdqBumTOPePNrHHs4rq/0h/ooQllaxI3QISrpeQFLZwSpY09q9G2NdiFwUsMViKp+LSuYLTRuHK5SnFI7ZYqZsj9N7p5GTC9EiXGimBxfnaHwfGYUsIiui0/R6DyAS12/AMNa+nfZA1m+I48wrqdufIJ2UZrM62FYkriZ4jp3FK79IZYbIRJafDy4K15852tRxlJuVO7Vcuugii0wW+ChLcbLerrL47JMX8eDhkxiNHPLMdd9sGB/bur4ff/aZcI/BsB//5l/+nzG9mMT94xOxV9EVEe04m62iHY6UVBYndv6wgWt1Ea0azYEwC7JtC6WV43iGexo0chLFJJnVAZWU2nrmFKOpDYfX/HZ45US1tQJ/h59BBUF8IXcU7kM9jqiYMNayZUojhWMIsBlw92rMLrljpZUsXcRtcRDBj+9rHEH+KsQdsomqsBNuBqA2tG0OdN7bjQ1wtpuXUWYX0a6volas9C4BVrfbjP5wMRwLoM13He4IYzxENtPbRWHQFuutX8XX/vPnd3gUH3xLGAX8g+16ESX5mjkht16zCdiAt89FS4478P4ZPdTqyonbAKVaGwWfpgdIeRN+qMpsKTxC2g448/z3bk+kK76GbpNUo1iZZfHwyaHMSsAjmg2wBW6NKdCy91IUKfRr7M4NZPHgKs2bVrjV0sksAhTZoho3KCoQy/iatGcQTtrabFBNie+7ub6QvF1JVju3obATKTqMVYwFtO/7w33N+FjELdbrODo99cmhlRvhO4xN6Des+KNDuLm+FF8BKToAEs8uK0XpXwA1VVRwVQ7JuDdkiDYRwt0IQxkND7UKlKSYYghdPclBeIFXa7Yx3Lc89kcnkiVjSisn6s1G3YlODciJaRRTLgWdXLaJVoeTKD0ojEX8Svc8WDuL3wHb0JRh2KaA14LreJGyXazms7iZTuQaDi4xvhjLKf3J03d1HSz/zoRb0CVgl7/cwHjl5C4iR7OxLWIxmcX1eBybLdeYLU8jartCFnlrbO4zogARyBGjwPUbxnrr7jHwS8GQBl0Leg/CfuUABcvBSlF4ByaSudB6rEhJZSoUDvSlWEgtXbfRsdakfGZRApKvJh1xNX6kdTGQlLhFOGRxzdho0KKxOhdJ765DxFtgXhRvm43ovrG1EoSihoDtIb9gWRK/yfKBrmIa9WIa+e4sGnEd9QLZwjZyvE5bFEJjhOaFJGdvSdMtcKM7x9eUg5f3gXGegvHL/+LTt4Xit7/y2yXAH9xydrWIUrQizR2DpxURKkdaSwXheLeOs7MSw3jJQeRBgpPqWcw0zVpmtDn6zo7T2prUnWjeklUaYwgtay1qOTF8hPhm8ejpYUwX19HtAswB2/JgWeAiZiZkIlGaTS0HnLNCkEKxjS4xg/O5gm7liMSzjLAn8dgpFJClLEQrla1BUeR7Ma4zF19eXuufRAEA+lGg0MXgMzEaDFUUzs4vNG4cnpxY2CXQF9YbeA/diwlTZE2s4FCktDDaYaWM12Fy9oRtUMAIpaHwgRnIaTrHSm0pRSWrQVaBjEP2+OPzm+TG51LCK/LlLJeWIs8AjE0bn0zHcXpykgqtnazkTqXQml0s1gtdK9asZhDauo1iIUIVJiuNZPnGc1AzLZ1Tilla4HCexWw8jm2eyauTseXs1Vk8fvA4Op2BNQ9sSdaECPMCQLVvR4ekeujjOFbPNlGu87i5vNKfI4Ap27F63Uj/wbaIQihtRGxj0LbvB36Yu5wXey9K+C+0+nUCpgZWj/JMajNq8yWKhPJGK4s7OFQqFM6Y4B4AZtukEX8OODVoi6CBp5yNVCgogBqHpAh1MQ2xO72651Sz/QLm1Vg38qwaF9ASIlnt8RzbBMc4ilekiaeSCgXPBO7erEN3W1y/7ZaVbdh8TKLcnkezPo564G+BFd/KAjGTP5IlA9cAsV41dsG5SEQ5jSPeDH3wn97hUfxWGj146HabpQqG7MWVHgZhgxcsEUtKC8Q8PjgxzF6dDQGUyn6gA5FTuQ1FVZ1USFeJEchqCeqyZealZmfaQ04vnK1YRzbi8LQXi/XEhYItgW4yOg8wCCv0uKCcCDKfgSnJzF6vaeYb7Q0knwaIwyWKgCCzFL1+ohVk3uVGHh8dyyIen4jRaBC1Eq7CTv8eMRSFAmxAO+56PWYzouEUDKkHCgMeGKqKLRAphxNnpUIBd4K/w7ZAm5oELtPyyauRB1BrMKjl4DmkvkO17jq0GSlysYmbK2IJDuQVARlqgp3/Dt4CxrSsZ+lcePlwBqMgWsRFRiaWc9KkHCXzlqq1TRx/PEjZmHANR/KYNM6B9SHjZqGZGoEZHgo2c8XXwgC+WYUYGNXzPK4vL/RnKHx0TKP+MA73jyQv55niAFLru8NGkBPeLmmdHuNUEeubRcwuoXKvNYYxkgGET28olnQjuf7JRqjXRDhWOuUNNXBB8e8JXM9Fje/Z8EWiLtsimCrPSJV+7kTmrsYP7TQrvpA2JHbA4rBkPa0ZXrhFGic0ooDj8W7Yp9Lgpbvq6vR0bIXN80QFryzrEkfFK1J3DrZlsOiP61gZV4tcR3eCkbO2WaS7k4dDdAFBQ8uI7CqatauI4k102hAHF0nwxf1sRYP7ptmLCdpLAfAPugppVWSdxzvciC/9x3e0Hr/1xa9LFIaIJc/cWWyYw5Ul6UIh/oOIJSZGUSi0S77TUWg/ndLAjf7Sbrmb0ANVOqiEi8SFlgO3wnFoj21sCmadZzfx8GEvhgecECu1zrRZivFpAIT52vtkx9KNQmTbeFmWNXEYrsXxIdqBifwrmJex4YPG3W7WZCtPnugEv4PBUHjAJx9/rLwNOpXl4lotL6atuEx5fiWibk/W8sjJl/OFjGg5acjEhGkqmo124BCk5uqmHPhcV8I5cn4k3YwvdBOcjLhQy6S3Vo81JzQFtGeAtyWvRFrvacynM9Hn90fH4l7MpaKVSEdFhewPs2DZsvSiiXqy1orrmzMVOK2OOb3hWdC28+IkEI4XeLEC+G2IH4JWQIAWp4Cck5QLr5l5m0GbJi7BXBnRtdMzAqV4cnOjdpnNGLGR1BiKKoAlGx+uLyNtu000Qi2W63V097oqoDw3ly/Powa/Iivi4vpSAPV6gUvVKjZLRuSamaIUikYW/Vah9LJaA5Ur5KjDmLP23QG6IujCj7Njx3iYuzCMk3+jD/REkEtbMIsakygs4RQW+/HcUmDsJq/DruFryOEI0F9RwZOqIJmUVxZ5bvnFI771bbHrlOwX1UFUI4gxJX42+UYkkFFAKBigjJJsW5mVdP8Sz8d2tYx6Po924zry7HlEeRmNpjcfHB5AG53WQKpkrUubdBQOR3LIMf+bIkbX34xf/NM7MvPf+fI3NXpwOjF6UChYUTK36uRO5gt8RFyuDN6QGQkwVLNKM2EOQsWFVaT8wlQobNOFw7bXS0aBoQl3VSww2RU7ji5mdx1P39mPdo8QG2MRwi+kaN34xG2bP2CjF3sJcHpLcg34lCTP7VYtZvOpWlNSsZUUhjnvchVXl9eKDUTheXR0HM+ffyYvSMBKuh9eGPCFm5ub6LOd0YtGMeTlqMlA9/jgyNR12tHkOaBkMhn/OM9BoB+rLz0EFppB2gLx59RmS0HuBqxD/iw0bH6fF0SWdtt5TGY3arWFnAetel+nr2bY3VaCKqWP75bCmhghygyCGBb7XllLGAR3BdC56VWt160OrMH+j1YUo2IFyNCmqsiDzgMAknMNvb+I/mAkpyquKwg/fUGrzcolj9V8EZsdvIlcndF6vjJLVorLhngajCxoXyg4dJOX4ytR4znZltNl7Oa2MQTI4/swpsyuwc8oOpyoWdSyTbRjHcejTrCRD0R3Ba17J7Ylm7hGrNcUOq5ZI7ZsIGCw9rA24AVnjDKfRj4T2rx5dJUuo7KJQ9uUAoFkvCQZAs++TYarVSqHU0ISXDgTIzQlGtjQWMCrv5dYnWJgVkXB+9rK49JduS0LNE7LWpJumHvirZPHTDpOjyJsRSQkK28iirMo8/NotGdRq9F5WkfVqpmQpbwPNiOBPYNtFhUiBv0743t24ot/+m/fYhS/+9XfLslnZOwAn+BBAwRRxGByr6IxVlWlSLACI/6Nz8UJAfMPGjZKw2r0UKI4H8zdBCCOV5p+qSvzDIJ8mFFVofX16Siu4513D6LVNVedDq/Ni8ZMViwtZ080bmz3ebmENpOWRCbmahu9DrJ4vjdZnyRt12J0OFK4L1yAs7Nz/fnDgyOlf0kjkZzDx+PrGPRb6jJ4oC8uruLk3qlGKfH0034ej8wHp/fUyZCp6hQnk3h261VkRVKJCjSkklPFTWeHTamwHc6FlI2KvJtf/QFeGC1tY5CAw8PYsv1AQ5LhL9m1PZ5MgHyKwUvwKptYAgRShSjRvBAN0XhDNGsedJypZcMvCoyl0lw33U/r2ZNa0loIma8UFMLCifIpeYuObACzljub7N4q+TNal8VqpW6sz2arRZbGtTZV7ia8eiaEeLXZxquzV/Hw8QOtQutZPeY387i+uIzVdhWD/l7MJquYXM5igOv6ZhfrxSoWN5fx7P5hnB7icL6JrMQLk0OKn7Udm6wdq2XEau6QaTxet/B82giheH7dIYuAlaS3HFZa/6bUMWNfdK3oagDPDUyjmq6J0GZ3NftrJt1GskswDbtMoskERGhTZc9NnltvNu6I0lIsJ1/XK9xUyNNvCLOg80+0bs8qeJdsNGIKsNROGw4OupCrqDXGEfUFcdsyyGnxmcWz4BvA24E1zW22ZAMvkrxAGduLL/zJv35bKH7ny98oZdWPyxWRaOzkwSkEcnEi2puCiyEDGNoyxgyKQps1J/p9/okjlG3F+E9lXKJuQqMHL73XSeoEEmkLILOFXTuoNDN3bRYPHvZi/6gVu2LlAJ9kj77NEVSBJIM4J7qyjFSY/2k1vffn/QERBuhbE2u/28S9B/d1ylF0fvKTn8i/kc9CuhZhv/JfzHZxc3MZj5+wJi2l0+AEffjooWzcbELDRqMmg93RAAlyTXqXTcrwYPSgKOyyubcC6noY2dwBwNTTS23CiWXayViFTqfXR71pHAgwD9cn2erzOdu9WC3BT3Klj3X7UMOhqyebXlzL6z554EkIsW860JdOryIFURxVmHWSAtYltqzcxitxE7JnpP/UC1LGKNyZVIm8HJC5nOvqzyTvjnpL2ayzBaS5vWh127FbcZrVYjy5iTXPl16WZhwd3otOZy92RRkvXr8QOxQc4OzlWcyvZ+J3QIGHqIZ2YXazRKQSBd0Kcv4ij/uHvagLzGO9hOOaFbN5dCLHAi/vxWaZKyME0H3DmrDG2pRVqpWfInJJI+KNgMRyyfRGRk2yADDmUCWFyxqhSednlzJhIHqlKnGV/Ai9S0kdtJXYGnSSZN+W+aaYG1S0wtMlxyxSBF5VARJ4YTsGRIU5zlhOQ88DqjbPChZ89aihvSlmWptGnRCpadRrOJxv5SYHp8maNp5PEYWS/SUfE/WprQT//h/eSQr71gf/uNSKjH0tqDO5GMn3TyIUfWAbv1IqzMirJy4EnQSScf9TDEupGtNHTXJzPhBzsvfvNQFUitIT/8L0ZNmKoQvJWa314ui0ExQGJNeIo9w5kfHxVmrO3xewqlNepT7BRbBJAQfnkWV0STutSFnr9jvt+N73vhef//z7iquj2SOejyrPaIKSstGwxyHUZMYEVqX8WXUdtUYM+iPN317VmodA6AvXycg38ygvN1hAQ+04du3KDBG+Yqn4YDjUjZFT9WYpijV/9/jo1CnqBbGHOE/tot8H2eeeUpgSF6DO2pUH1WCaDGVYQ9PWqMPga2d6oWUaVCd/k3bTZCJF5MmPoZCzttm4PumM+1B4GPPe2sNp5FH769wOpcrBgWzWlZqmFHYo4K2Wrh/2/KO9oQxz8btgRKEgEANZcvJvd3EzwXXaAOH15bV8NDeLpcxs2LqQBsdaNFvvoiTxbTnXyHE4QP3jk1APOLZ7okmbNm1n/kFcXy1itWati7KXDg+CWTeyvK5DSsHDkq0AAnc9ote5ZsYzKsm6lpZ0twLzjasZmLQaV9eca8GhJU4C4DW2MLadk5mP1p92yKqs92QTIECxEqbBD7K9HV2FBGbCKfj6BiB1uCB5SFtARnFtASXswCVrYcVpA3LgVJTvdgP/TRtomxGJeS/gtzkmIoDJbNhr4V/4vX95h0fxla+XFISc8WMNOs58id9fbr271kpmsYn8qUqE0S16j5ayLcWL0Iq07UKhKuhAGWta7Z6jFKLkxANBi5m51XE34Ih2dA2031k8fDqMXTEnLkntktlqU7s20cmkE+EuqmxWWU34Al9vvZzGLlvFcoFLUCmdwNFoFN///vfj3oMHkofjhUhkHzcN4RFztMKA3I+pXT46PI5Xr14LyyALAoyXz1yZEAuMkg7E7lIiNylyAI8AqnwmMFOeivLMYG/NzB/KolCNIyZw4+3EcIjHgr0FUMPiFymPCR4TYYjQq/1yOjGq4mvY0h77fR4aE4JIFjcyL/0Nmyj5Kqbka83kNmWp+P6cTAa42GxU6kJzDJyaldaAUj3aVPbFqxcqeBC2KI4AbNfXNxodVIShfWtwyWNvOJS8Hk7Izc1U9wrSGj4V905Po11HxXsRy9lSPAzAzMFgGLEtYz4eR6u2i0cnw2ij+alOYxW+psJ6dUJKjEi301GcIE5Y600R0zmiNGb+TjRao2S6ZOMfyQDqnciVRkZhZ4uWlLcSQ5o8ZdKVLe/5zG4W3NXB/K0KhTNxrD2y0ZzBSR20yQRHALy4SsZH7FBlohYbCgPLzhbhIOX+KnQ4URC0Z4HUSIq6ogzZgiARAO/js66iVi6iXo6jWZtHo2FQmoKDi1ajTpdlwJ0KKet/Dp5GI/7B793pKL79S98os/VaqrTdivYaRqF3qtkGRqQ/WIW4ysuAzgEiCdWSMYTWX4UCMooLhao8TxUfXGKvyuzTGnhALC4kOaIeWdxRNBvraDaX8e77p1E2AfjIi2iqWOTlxOEqrGMVmGPeuk44gVGp+6u2K2xRCsaZXCnaiIn67U68eP5cWACtPYAbIcA87QCKiLFYFaEYhQLOi8tnR1H56NETk8dQwoohWEUapATrhJ1YrGZMg5MRyfWhaNEYpfol06akARbhzgQMB4IZ2gmUq17LQcIC4c6UboYSNqfTSBZnkJ3YXti9iVbWEYF8XsYYHq5ux/JlqXN1XRCveb/vE4R/2jyWr1UpckVdVwdTSkwnL82q/qvr8DzPmAplW7Z4yqbxyQfBi0NBBU40cKjEuVpmrjdmM4uljWHR5FA4W72BWLCWVOdx8fpc2o/LN5fRJ4yZ+RmMo5bFfr8pE1o2Qxr/KIJJTQyu446KouiZO0gpLwBIyUllvO7FLkPAxi9zHbTNo4PCE5YRGYf4KqS4whOoKHperVJlvS2+mUYKW1DIjSx5dJranrahydg2KRo1/tk+z1wYGVRXIKgAfDoM2/TzVXgv7xYKdU7aLprfYgwDyGDjEVSbTNTgFIqJskNaLQ4yjol11Ev8LjYCqi07t7WfO85G/MLv/h9vO4rv/vJvlWt2/dkudmsCYGh1kwRWxA5DmWokTGq3dyDADgUCJBj7fcBMxgep0tJclboJEZD0V+0ZoKpMK55WdibiOIGpWd9Ep7uNB0+G0egQ8LvVwyC35HoijySSjF6O1OJVKyRNm7Itt0al3shkErOBvLPexl6vH5Mxwq9WrLfb2D84sIlsDxpwU/Rp9CJq03dONuebsHJkS0JATgNHJa3RqmzHpFxOI5pOhyZmI/hf4kYNkux8BzY2HrX4+hTkJKTRzUK37NMeEK0WWPJBqsrNQkUQBB05EfcUFiQAsgrS4XFysrhMY+SCTWeR1pxIpBUglKz8tQlpefSAt6HPhL0f4GiVM8qz6JNQVPyUaKYnSL6oOxnjMhLaz8FOTbYKxNl7T8WRazGfjaPbJzB5GNMpBLZ69PrDuLy81Abt5OHDKLMy1ks4AaVGjes3l/HZR5/G/t6+KhcrQDqJUc+FwmHPmuhdyESbdyo6XRVRkBSler2rggEZbLlme9OL9ZJVNZ2I3dBF/6fI11lPOxwIGri6CplI+76pozANOUnPkTgkq8AU3qRNoCQDiR4u8mpyxErMRI9M5k/Ypcx+EPynigJg/CR8S8pV4UGMKB496CS4D9wXISLqTrAgYOMGboEYsxDNu1Hidj6NVhO5OdsTktUB+leJCOcOSQBqWhn/wnf/9zvMzC/9ZrnbrKIptH4Rq+XsFpySG3Y6UXTqJ36ErOiY0egKAOugUANmyibMfHnTYwFbHHrsuPW0AqrXBQLJRo1CQ+GhouEiTfx7ZxcPnkDGQjUKaCa/U5GYKFRi0KW9s0YWBVT5dNeJaeKeTvJ6Q/QbnYC4Xm/mSxUNVoG00qf377uzSTFrrup++HjQsNZHyHR6QqI4FZ720qeQi1NKsXYlTTZ9sEadCYIi1nZzPJw7jTL8E16HfAtRomrFS+sJ5sE2BCYnxi60nKbgetduwFamKVLqpi2FUHqKhdJkxKfwSEKXAhDtFrnyoZAJjvj+dCgAaY5ZFF29jUcoIjObFPnNgyDldScFwLR0Z01wnwEqwVD4GYXtrBbiUtCN8GcBPzuNhgVyPa9mUXvilH12dqGf4eT0NArR721yRK4H3fHiZhYf/fDHcTiCMr8W4I7q5HBIbq3jINQVpa2NcklSNISYkCI68RJYJIbVLYsBxpH1irV6R2tUxiDxhZQ0x89mroQAReWRppFDfItqfDAgyTxGJ+SXHp2RnFm8AJB47O3YocS3FJb1VtptkpWVnSZvV9wdGLDuLjlgeS4p8ikHVaO9hVyVlF7PGc8BqlM6uM0y8u0s6hCvCmgPRBayGdxFqz6PfDdNHqN0U1Vqmn+eL/zunULx3a9+vdyuMAsBLMKBaSVnHTHo5KSMe7VXZTLx1AXz6FHH+wBcAl49gKZyD5zrqP27LMttM8fNsrW7MzQhLmkjoK2A2W98fejT7fYm7j/ei6BQ1FdiZsqevLZJqePWbXDBSTUfjvpKOL81/9WsZVduWnH4FI4PqMnheTad6uElwPcAC7skfTcKXf09U3G5x34xMORJYBQ3Tq1+4uvr4LCEHuSa/3QQqaW4AknlaIUV3CK0xr6MlXOYHg14DUlOmFpOhG62xUshPnWyQcCMbOFvsxG/yALWmqxBYYQu4+j4SMQw1I6Mfvr+snrEP5QVm6nC/MJstzIilsqSrkXAGz+vd+t4Zih0OQGFFAjRt9ku1euiX9NJSBWJT8XamhUH4hrfGg15AWsqSlt0G+tc7NfHjzFQzuNqMlFkIEgg+hDymtbTVXz20cexvzeM9WKiFX6vVdcveDcKC5YAy6VLbFJ5r8IrqGZvup1kcFsrY5OxCQJ/waAXh65ObLaY9NodjPxSO7kxStPBOTRHIduJJ6QJJHUblm3jK2uyn/Qj4DuJO2FlZuVvUTnC4fDt1blW0Om6CtNQYeHamQClGALloeCqzXgKQ9imPJVJlPEo0xJYl8KilZ1luY18S0GYR5mzIeK+bKLf3Ua7PlMIeBqcbg/sqvh84ff+tzujx1e/Xu7AKNYr0WJp00HPxdxiW4HvZYqX101JGEWp8YNC4W6CmECRStAQqB22v4TUiXW+joNs+D+1zAlnANdQtim4BRczX2i78fmfehCtPi3VQsBMDSIJuRwKp00S4BZtsz0c0CKIJy9fCvsG+syHqchpyrqtEdMrWGupJRXG0gjSxrE3MynGidCO9/OL4oAYq2F1AmdJEZhKhYgyfEiNm77pFAraX0UPVjb6Yk4yRtCJMcKl+VNzKjfVaeh0X+SlwhNhS0B4Mi8wlGeBaBxwEEWECZgpw0ODwnOxGGtOPcDPcwWJqi4Gq/brl90uAAAgAElEQVTtEoC5GDkT0ySw9RLOB10F2Rie1avpkc4Iladlex47dQ24shvAMHdzdCmSwMs3kq2ORx4OAr7uoN/Tn6dY8nWgcF9fzwQUQ0G/vLpUVzDaP4zdttB6F84Oo8f8ZqyigdBpu5xFm+TzRtiEKFkGKKFTXWliGCYfSSfIUe08e4sYBx9ERRxfVzoKIggAPQvxPxqNQz3HCuMGi+LGcgikQlF5aYowJTKZt0p0EPxTmESSOkh1XWk+eBLMxtJ10tYojUvqOdSxpyKhNYwd5fg56SZ1Nun68SH9ZQ2Apo0fU4G6KDuAO3IDfQk8KZywMOnlkFhGt72ObhNV8kJaEd2rJHRLsuf44u/fKRS/86XfBDaNbLWMYkuO5jL5G8B+8/rF5I8qWNcW8BJydZD1Av40oyGPRR5WTGJA12mrUfnB/EpzolyQk/lqcmxiVco+XyFDXPgCAHEaT987jlYfbcFUc3ZTDsJJpi7Bj9WAstlTG84IQmVvBSFCMMs4Sbc7YunwVAQobUTGym4+E/mKDgcxW28wUFstUReJXszXCrKtJL82XnBHwT1IIFQiyxhMTeKdCo1GiCRrsUasVwt1PTpTpFbGNl29srNHtKMXJp5MgRkb4Gtso9WGEcsohbUdPy/yfh5Erq9p1LzIFsfxUmCdZvMeF4V+MkQxKGudDIXV+hiKEF0kXxR/B8Rb2loJ70xtbQ6egjfETga5sEH5OhwCGj9k8e+YBE47hG18b+WCdPvq3nDl4oRECs/JPZmw4cGG777wFDJZWUPLrjBserzb5HH+4rWcz7bLdWTrSbTrpaT1siFKblFK7lYqV4IO6XwFoZj/Q9eF0I2XUNupHJCcn4cqh8huL9ZriGeNmMxnkW/39XxVhYK1K885hwrztCXolu16K2J2pyT89nKKBvEBgKO3HZWxOVtW2zm9InOaX5TSxlTQ0n8SyFiUBlmlQKdiJnIXt1fPcDLF8fIATQ7dqnNP0Qnh2A3b2iRKojBInp9HpzWLXgujKg6KhB8mQy6+xxd/93+9w8z8lX9SrubzKPA7xK8S235WpJzUiS1lrYZwZcequ+8S9VrdA/O9nLnBHVAfYhJiz0zmJRBtkbVu2WuuhugcdHMT4k6hAKVttXNRuI/uIzQjt2AVbb5l2sHrbUsW/Jz+MDibrSJ6vXZcX46jJ/t7/DFo18RK8XJKiFwuKTfUboqERifNok1Ro90uOjbQyV5eQ0r9l+bBOq2g3nOrIfkZ1HVxEpMHIuMce2LAl2BPPRwO9HV4SD3PwC2xvT14AsVCvqPCtpI1Hvb2sii1xZ7zMc1MrcxjRGtgK4Q8WMlRZmhS8PQzanNi4I1/D1OV4sVYodNKzD6b4Ww3mRidbDiyrU2KGRM049ftlcGKmD+njpHvR8FCcyDWqh29OdW6vb4AYnAsEYEoKkURw/6eNjIvXr+O/YPDGI0OYrfexOX5ZRzdu2cJO3wHMkkvbqLcZnHx8mV02DDAqeGMSkVCr1bisqQO3riYci5S2riYpX5mq07RxDlHWLISBFTdwU8BG9mQmbEfyxUvZD8CURlWkLQwODiy8bvlO9sukWtbCcZkd5BGVY+s5kOwfvZTQlfMPfOmheuIhUO1GdEYmUiLsurXLOSClLRcOvTkwp5SxzRypygLioOuRepi6QhrdGKMHmzidtzjdbQa6ygLsn030WmTeerhSGFcqVh94bt3CsV3v/b1EkJQtgCn2NhgFw65THbdDSgvIOEL7i/otuBQJFEXVF4eKOisal/xljAnnSJhFwCviexa7AQjTGlVodWeOgPRjuJbFYqDe4wRrBd30dEKw+CYLOekI/HfjUYeeblSgM81D1c0YzQ88s9ZB9xyqywvzzyXczbqy8FwEEcnJ6IRzxdLWeYxEypMBgWoEHxToAVg27gZl4dkhEJx8Elg7YVTqdQheGF36348wBAGaZWcqJj5baRqv0WDhgodTqAc40mDUQeCTB3OBXiJNxx+KcCLvFaje7LhiV3IG2Ad2N1tGB+b0RsQyAyuAT4BIm62poyF9EetONVJyeIMYpNMYNO2S6cZepBVjIb7LtJgEEUe/R54w1qfX+7gPlV0cvJiAhxiwSd6NNucBj4hk5jO53H/wUNd2NV8Fa9fvooHj5+oy/rkkxcCVUnKml1dx+z6Oo4GeGR6nNSUx7gni/vkypSAdrMX5W1VMZyNl8kTwo7UUo5qQ8PvmQTI+EBHzDo12wxjNsdPlJc7Oc7zsiZjaD1zAn73rKQVpwK6NutqDijTBCrNjIKAPSe620gYqPgUki7YwkEvuw5iu2np9xJQK/xFQKhAIx9QYuBhicDGyqQtO6z52RLJEf1TMD56q7aaLwOoodVErn8e/f42Oi3sD+R04k0h/VpRxj/47v9yp6P42jfK7WKpltzmuhvZxQvUVJEo5VdSfVBZWiRmmSttO1r9QZR0FbRaAvH4Vs7I4AfecaJLBFPlJNjkBucg7aQVeceJgXv1TidHHvMYntRjb4CTEYUCfMjGNHKKWq2j1e7F3mgv1tuFtiPoOHJF1+XiJwgkBUCEgKL6Rl/jB+Xl61dxcHQgCzuAyZvJxP6XLQhD3sgA1Jkr4Y2K6OOAqElVaaVxMkVVNUH0tFQbvtfvpN06xS2NG6qCaXZMRCc9JImIw02VU1i75Sg7rplkLJkAOGi1PEAIu3j08angpe/1yGa1xJ9uojrhYXHyIMIi5ZnSCjMwtrEiFpcowcvq+HxCwbewcpRHLrEcJeorxNhlnEBU5gebUQlF6UaF7DZFu44SFi+JLIajfa3M5cHAqrKsxSeffBr7h4dxcHikFx3txicffRwn9+/F2RnmPlk8evhUeo/Z1U3soczdZUGxTdp2d7dVDF7q1KuRycC7iUhWajqgyHwVuidzLER84xoorAfWJtcObkgv8rwd6w2KY9ieiMyw/gMfS+bS9bo6VwoLzzVFWAcExrX6M15peuPi0bVKPBdzVmtwuk4TsnyAgnUk0lNSRQs0T47i5ly4kzUD0RiVE+yscDaT2nIB/sMzzCaMzw2AI6k+fquxjs32QrEY3fZCQwHWg7D3bBlYxhe+8z/dBTO/UcKfyJcrk64APrK1iDHKG6BFlR1zOilV8WwrpyAfVpxkU2j7kRy1eZG46EKdS7EUabHfxtLZmVoIsvworFdocXKJksopulah6A/KGPWRb3P6wbFwbMB0NtP8OxwNo9EqY7Od64HtNLGc48E2KuwZ32srkUkSYoy1HR0FiDknHrmitMiy+pMPY1vocWVt5uwHJOS5WLC6ZUmaq/13Mm5V8DBcBI2wFEsQaqYzR9XRUchRGxdsTFVvvQyS7bvATHcu2QqadzcKbAR1GtkKjioLThA1NDkbO19pBAG558HgJbELkyIQUKUSk6hHyPEJ/AVOP0XdQf7Si2P+YIXDqFCIT2EfDxi7jEuYtMjzU11TOt3UoWQqdAI8+Ttq07ELyPVZu812jK9u4sXLl/He5993Mny9EbPxNC7PLzTabLZZnJw+im67F9l6G+cvX0WrLKOflMIm1Rn4VZeYAHZ3c87ZSKsEe4aIccm62qC8NEcV7TtxEdK8p2cGgRzbjixveXW6ZZwqYrbcRr1Jnok5FdqUtQbGwipylXAirgtdooOtrBex6tikqtQNwYVIuhkZUSNXkb+nxwg9rUlfIsPmVKCq5DjeK15oMTe9N3V3K4zMfBy+n8h2pbNiVBidk+AtSAlniO5iEe0WoyhjMtfHRegXv/M/vi0Uf/KPvltOr6+19chWcxUKbT0AQpjjlPaUrNPSqaoPUaU787KDTTB+aBThtLElnJSFWJ8xA2vVVpmCuAIq9xCtRxJOycJeJ1oRRX0TvRHt8jpOj/sSc9XrzrvATg5uA7t3xQTg5VjbxHIFmrtnByi1ksimqfDciPQAwWVoN+PN+Ru9OIdHRyoU+CKgO2DbwNgCYUqrTHHik62Z1lFZ5HgxiNboG6/VozoEawTYANDGgZFIcMeJjQOVthXOfmTU4uWpgmNstlsKVFVcYK0WbV50rbZz/XzQx5l3RSxSZcAIOYsu+Rv6+4WuDdeU54HXeCBrfWZwr29lhAOPQwIwfwxeJmFKtVp0W3AlcgGbiNo0vuBk3iVYp4pJMIuT8cTh1plNkisL+no9xhOyY7vm2+Bbkkf0Wu148dkLmfk8e+c9KY9Rsl6eXcR6sYzJfBzD4WHsDY/kg7ldbGJygUjsOh7fv6dxR+phVVKH5shJjf+p7ApMjVOgj66RR7DKQMYkMGfNmKJVhVS585DzOJ8JLkrBcwV7k46CcWkZwHiNBhJ/rzjhgTCIylynYna2uA4ma6n7TAa9djozaG3Qd6vPwtgA90P+nFXQcNKiiu2ZZpVb0ld1YFc8vXpbLNiK4v82qMRZHt5wWbSnrZeKNr4zaKBIq6PbHls8WF9Et821sav7l3/nf35bKP7wH363XE4nUayXsZNXAOtJP0yg9nIpFpBp0oi9Ar0qot2SJR7mo8xJWo3iNkwH4NaUU4iOopa09TqZE7AEqiybf74WpCB5OaSItmYejW4WteYyDkcd5VLWG8ijt+4cum1JpvUi0jLBQKxhQ286Kj+HmztbnRNghOUcJyDrWUxex9OJVKWyHnNPF9muiJurSZyckvz11tDDxcKd0PSKHEjwW9ZqAI7WUiRY2s9n6iTkb5As9OgKoKzf2prLi8DjGMxIeWymABb24xplBUsUsdysYn90KKGW1mqgF7tVbDbLODo40f0BuNJoQ/QARC5GKJSkOeNBLu4KGIY+F2AtVoAMHTJeSX2MrAuZ07Fas4ciJ1e95TBdWaTCl1Gd5M/uzGZtd1X83OnggL52FwNDttkWwNlrd+WwjTv4o6dPpTLlWp2/Poscy7t8F0+ffU5J5ADKs/EkLl+9it1yEfcORuIMeFXNmGNjYG126L4SRqQW3u/iLY1b6kwVbUu00aIwBkFxZpQ1vkM3RoHgTIFZyohI99oKsNtccRPdGI+Ju+REIOSIbsG+n2r/k9oUjEIgvSImPYrbYoFu3GCmcCIODxk2OVhYXAjEYolmD6PXoKfp4uoq9HVS56BuimuOMVFHhDchS/7wup7S56QcYQchM3ouoszZdoBhsBWZRaOBlcEiBj0KsA+SL37rf3hbKL7zy98ut8tFlKtFZOtZbNdzrVSg3OqqpdZF81ZqdWS4ywmfCkXAGcB8RvkWSXabTj35TFLBlUnp7UF1AmgtqsAaLgA02IbyE3nhWt16NLqcmktFy/Vajej2YGbavh/xESckLx+MRgAbBF0YsXLRle3AvJ7wBU/r4CA1+UGg1Ly4vIjhwTD6/b7aZb0AUYtXL85kWU/noYAd5YcY1cd/YnJ5HSfHJyoUvAB4i/Ig8lKZN2OHpu3WhrakcKndT34orA/tUOSZXZ6a/X4CNY1ywx6Vy3QbZSoZDfhcWntgvI5NwjZWy0U8efQktpuNogAI9IX2hKcCGyg5PJIZQsYq1mcpH1YRdhkdUZI5GwbTCwb/AvapMRG2MVjJ4+bgQuSVLMCkPTcn47GYlhIu0k3BGJU7l09pHnYOBCb21y9fiwb/+OlTgZpEBW4IjF6u4t690zg5eSBK9Wy6Fqv3+YcfRTuwvDN7VN5bybyFF0GAc4rjk9YD85ZEtjOnxeCqTG4FSPsl0IgFQSxpkLimpnsbTyATJKV6xkrJ5G11Fpt1LW6uV7HZ8TXoVjECghjnQCeuOStmxTgkE+LKIUtAJJ2mVMSJhCdpPL4qKY8FH1Hl02CX4M5F0QAClM30rFSm/JwENRmYdYI5/15s3pTjgaqZ0VOdknAacEhIeQtHStAMFGAUSBMm0etCIwCzivjFb/33dwrFr36n3CLqmU+j3C4iQ8EIoIkvH5A1Pg0FQqOUcZDShXi5sUZvivnSiQbgoboDXI/r0ZYtvB2zhfTDQRBNNTH10lpUVnj4EWoFScFFtES+IyApv7FSngcWdv3BUvr5TkrgwtUJF6TtbhUdCksT1LkTZxfXDuWR4Cx5Y7AhgbGZHLLAIG5urm5FSpwmkgTXmjEbL1SNDw721X3w37kZtHjz+SJ6zbYIRFyDimhE5aYFNZWxHq1aI1YwXuWb4QAZuqAdKyr5HRqItDzZPoqKQYDuXcIWBAAuot0DIDY302JN2JBY5jEjN+QteXx4LB8IDRvY+2+30erytbqR6WfwScUbBrgrEpVeNneJ/D9YypaCV6boA3V2tnsTx4K1W8POSuILiKZPy04MJG5obt91TbJtnF9eiaZ/dHKqk5ZCSYcAC5Rr+PTZs8iKMs4vLlQo+Hc///P/vk7p5ZrRrhnL6TxefvxRnIz2RLgTjZ2NmsYHvidguQVRXn+aR+DVvMAMc15TRo3T3m1NT4FwKI6p7CoOVS5pBqDc1n3AQo9dggsH2AXFsR3TCd4l+FHykie8TspLlM2QCB0cVI0TXDM5xMuIuHKQXwuXYPuE7wXXgxffXBJ7a+iAplAkKz4VAp20Jh/iFSp8go3NrVaEA8D4DRaGFQfHamcOKdiaSzUDChzCMIhuPS6i38uih991rR5f/OZ/97ZQ/P4vfadcr2axXU0ipyXZuJvA9RmGn8jJrAjR5WvAMtAiz0DJzFviUdQJuaG1l3cmpysdCA83nAyAUSqXVZ5awDRaOkFlsc9p3DY+0SHoJS+iM+xHhut2bRONfBvtIo/RkQlUx6d4V9paDYUnW4b+gDnR68rFYi2lpfwq5HTF2sdrK5B7u0yRsTmLm8l1PH7yVKQllmp7g/1YzdYxnlxFb68bvUFXHcNuvYvpmAyFejx+eKoMULd8tKecxcYBwBi4caLyFqWctxFC4YLF20lqGLwBbtpkehPD0SBwGAOvYEOAjV2NDgm3L/wgahG9Ht1TDZ2Ur027GxsMYYzsqRCR90kHIxJaGhFB8us5GRrkoLJGA2dIHY9MiNgG+KQxiOmXiPV4SydXW/mg8mSE7Ca5jrchNMyob+ezqQle7XYc7O1Hu9GOz168jMV2HQfHJ7F/sK+X8vLqWtgE95xRhdXocDiM66txTCczZX7ghYk0nZf3ycN3YjVdx6tPX8bp/khRDoy6FCzczljj2wvDq+NKW9fUds2Ufa2fVVREcfLmQf9IfgzCn+zryqgDsamiQrO948AiTmK5RUrAJ4csxks9jDzrxnqRx8X5JMq8ocAkRxKKnShfC7nV02WmaMM2q/10rS3o8zaRcdfsWt6HNMrI38XeLmxDBPyqaFu97Q0ZBj3OFfFWsrq3SZwHv0X4TXL1prDLVMrESpkiUUi2c22v8LDod8H1OMB28aVv/rdvC8Uf/8rvl/P5ODarceSoDgmcBbDDTUgOV7hxQ9VNkWo8QGqNLJIRENmHWMPY0XaSkoAeG6/KfFUVAvqysxNktCJuPBF0iLASU42ZrtZUnsPxowdRdmDS0Y1sopVnMRhtY29E9mUZna6FUVrbYfNGa0pIjQJ+ajGdWdGoiENMVmS82vINR3hVks5UC6zvjk/vaWQSVRnB1y7i8uZcWRPHxwexWi+kPIUYMxwMRTI6P38trwXPtkalufNid+oB0TZaDlswSnGABmTswmAVNmB7QIl4sp0t+bo9rTjppqTxwLg1kafZ0RO2xANDHCDArwllCJIYmXgZL6LT64mfwiNBy9komymq0AHDNojhmqNuTPmnScEo6i+MPjYnyjwlYQyj3qZ/LxgrnJA1n85V+JVivsIt24WC1fFf/bu/juHxcYwOcd/eSF0qVSrs1yKP2WwWB/sH8fDRY7tq7zKZ3Hz04ccKUaY7+bmf+flYTjcxvRjHycF+tBgja+Ama5MCd46+1HXkQJLepoz6VqwWE7ySNePtOGhmizUUQvYTECoAlAPOq00HC9PpduVm1oEDIzYsQr4yRqP70W0fKIwJd/Af/uAjrXVFVEM0qFgK3gOvNkW6gtaveIa01dIo6nvMic/BycjCYabVKkWDTZkc670NMb3bmhsKA//MRDnw+1aB7l7nG5vYMXoIxzH6yXtNgUCKLsyJfy9wk+dwFYMe8gNA43V89dv/zZ2tx6/+QTmZXMV6MZbdNwY2hUKLTbZC288Kzuwvy5r5EGZUJrMaks3hUwBqyrknmZAm9x1RxHMyQhparYGoU9loz5lzUTdaclvX5mGx3cbD957FDgWcCsVaeYtZcRUHRz2liMHEbLZhPm41QuwfDO0ahfOUske8RuSiaTaTToi5GSs3Pj/g2TqWi3nsDUcyUsEZGvo3aj0KCCf7aH9PXxdrNjwROHGW87E6hXv37msPz8/s71dPfAdwl7rYhJx8Ci5u2S+BgqsssyrWvqRIYIqbVrpN1rWI7OrBCYSVXKYgpka0B10J9LRqlpze0QDVClZBWHR4ak8d/9gI6N0UDfAFVn90Aowu4A6OUxAvQgg7R69pv1Q8HJ44GbluSmbHeHlruT7bIZ4J/EllhUdyeqMZO5LBXryMZ++/r59V+Avcizb2eSt1E9MpvgjteO+9z6vtXi7X8YPv/1Cp86zICVfqNvpRbOrRLBsx7HXj6HAY19dvlMmK2lnPpLgIqVAk9kBDCyN7N1TENOFLGouSV6S6IrtR+c94zKpiCM2X6WoMYO6jSLR7BF45DKjVHERZ2iNis87i4uwqPv3kZbx4fi43cK2dKQ96TyozGHt+VFZ4VedW0cF59kTWguyngwb6gBnDHMDaJspKX6+8Iw8lznTEoVrFSnVa2S7ilUq5EDbjDRDPEvR1/4JbgcyCtSlTAxyKZXTaWBts42vf+a/fFoo/+toflMvFOFaLG3UU6D0yjR+VmMlFQ2SSlOasbkIXLXUQvXbUIE3hoQDhRO2Q/QmSvDG2WLSh+efi7fJoApLxv3l55NwG2FbEGlfqk6No7vWi3qXguOLhwoX1eJYv4tm7x8onRdzDKCHPCBGNstjfP4jDo/sKjuHCWLZN08iKDq69ZdsYgMBGmy/I9ezFcHQks1dEUXL03kF7XcnLkRFDLV/DLljkowKIgitAJEI2TbHgZUZzQLvIPN2j8oM3pM9GHwFdmwIiVDqd4HQdaCHYAmnNBZ2WTgFeisYnwMgdpS2kbJFPiBPjCRh2QwBG4n094wmrea3oBLhZvq6ZXbkoaC5g0Jq2zIkka7sWY8rchqvS50A/hpjVjMFeX25JRDnQKvO15RfJiyr39E302r14/ukLXaOf/tl/L7ayorcbGZ0I3R/RBFjcAa698867ik24OL/0n2l05AS2mCxityiiUbaV3n3v5DiajTKmk7OYza7VVbCx0MvGySz8MZGRXB+SUZJJcpUKtiI9mWhR2cG5tRc/gm4SlbOCfvai3dnTRkOO4gQ0Ew8h1qRp2XTEAMiMNctFFh/++HmcvcFcKW3uFLLDdzMQaWq3YazqfshtvUa6PKbJXTvS4/Atx3djS4wY5KqK4an30M+EDIg4eOTsbad1EwP9TcRhAssQjd78HgoFREg6RA4PtD68lxw+TA61Er7FLBrNXfz6H/1Xd9ajv/T75XI5icX8KvLNTDRuiC4AmhBTjK7z4Hj2s2tzqcqqtSbVrteJOrb7iMRkEmIJeI4QKImGcJqSFBoWW8FJUUaT1hWkWfmkOwXMrso8jp48ihaZmaQt8WrAxVB7NJcnRX9QxKMnB9Hba4k+zInMXE2xOD29J9Sc68JGQutL0X4R6Jhvz98hdazXa8X5xRsVioPDUwXd0iquFrgxlQoQAkMQWapel3XexcV5vPPsqejWWvWmhxJeBy+zeBJiAIZco+UXmqLs2DrIFo6g3rJU5wAHBI6V/B/oICAJ1cvYQnijWKOJ6ZHW3ZXlvJptrblgrNpvU8QnAZUUCR4Id35MRJqVZbBh/MFmrR49ePAQmmmFKdJOHtvdQjbuiPlox3UdtzWNYPysCOoAVXsd2w1qJQvlf7uWjuOTjz5Ve/7svc8pMpLrKDynQI9DKlpXzxFtOicuLM3h3kjjGmOIPDzWebz59DzatV4M+yN1LYNBJ968+Sg2G1b4zp2pRmOKH6e1Xhw+tFiQLhjmWbw1rvXq0EBmpT1yxiirRcBHbxgYuVoEH2vVCV5vnIDnQwxW5v16EYv5RIfcdk3n2oqz1+N48/om5lM2CV3Qm9gmTos6N+mZsmh1MG6yuKzb6quDQWvklbJZyxpBVAgYY6qxCIVqcryi4OhQosAlt7fEdbIpXRmZukingvHMGXtE3YsQMK2YGd12RZSstnHrDmwL1/H1P/0v7xaK3ytnMzqK6yh2c7EzNXqkVsS2YvZhELNS4haEK15j8mI0ej3xKPhw2rs3wANQI5o2KqxCFm1AYDUVCgpEm4KoQsFokseOH2vQjf1H96OWiFIUKZO2yFqcx3o9jv6wiAePhnF0OvRI0wjZzI2Ge1ozFiVqR9iaBPbayRtfDWbEPnJyBTGvtT15/eaV/BiPjh+o75CRLM7GWM6TCdLraRV7dnaWXsiGMkqt3AytJXm4nY5loxhTasvoNjktjKaDUdBRaDWnwsj2g3EAAhjJ6ICgmLtk4okw7gT+AVkpjsXhyancmRKCqUJxm84NOCepvQuRNxXWnRC1JwReNHJGMAq/IwNJG8c1y25OIGG+Txj0ys9BqTmc9L3Y2+vFjJFrtZRnhDdrBgzVoWkFHjHBQTsvYnR8GoenJxKAnb85U34LLwAGN3QngLp0EwCZBwdHji8oIvYIL9rV4uz5eTSLbvS7g+h0OJGLuL56Hju8FRLIXlnrmRdifo/tv3Ru3xYLFw0XWP9ZdxT+fXubyOWqZJlcjzbPXhBFCaYAuOyUchs781/YSgEmF8rr5YQGeMZFa7ksYjbbxKcfvdZWpNMdapW6BRQubVoD0A8RkMIpHEjjCkrbgRWr0j+Ro9pPjuxcO7NcZXHN15CHSz2y5NxdeUq4Y2ElnVi2skBg2+JrxDupBUMOUW7r7owBpWKHAmrK6mETX//T/z8uSGoAACAASURBVOzO6PHLf1SulpOYzy5it57y5BtR1n4V3wZ44dVFTsIhVqAyCEw/dI98DjtcUSRuvRf1NegIMpFYZJyiX/VocCJy43AkQnFZ5rEoshg9uh/t41EUoMLMmqzeVCi2All32SQ22WUcHrfiybN70R3QdrntHgy66kyyrBaXlxMFALdaBjQFCip0iFMcGTb/u1Dwz8NHT2K0fyIjFQRRE1yhRSoqYw+gtlaLyWwiUJJ4wcQNVJfBWo/2nwqOEc52a3Pi/rAb/VZXXQzvJfO61ldSCxqhhm5NpwVxisKDj6dwGtafbWjA25hcjuVtcXBwHGuKAzoQgWW0vvhsVEa9gFZY1VlJygPlw9SCLsqU2l1OFaWq4aJF6I47CvgHKPkK8iHQQwDo5az4wJ729GKs1wuZ1aAg5SVnG4KLmJiOEOFWu9gstrFYbuLk0aPo7g01wp29fhP90YGuCy/ru+++K0bmhx9+LECYwgOgyYPcwQxmXcTNq+voNQexRaBWK9R9zcavo8iXJpWJH+IVqehyt94MaQSp+Do6YdX32XOyspDRLaisASgEjBV0Zzi28fvdaNT7YohaX1YxQAHk0VBQTDF4AvS3rB4bfF5oxpLdohuvXl3FJ5+9ieUGLA36fk1u8Kz1OUw4HJTEXueQ7UW3C8XA/rMI0BhTtSpNHY8dsgH8Hb2giAqJUCu/FLNQK4u9SqhmrI4z2zonrQHkuAb+CIGMVT0dPvQA/r0T537jT/74bxaKxfwmFvNLEa4KQooRQ4FLyDXaRqU28rSqDWDKfoEO78GLog65J7WTVQKVXKnkDEweBGstVKV1FQse5To8Y3b+gC31iGWZx73334ush8dFTXOTvAiyjV5C2ccW89jmV9HqrOP9v/0s9oZd0c77g55k5g7C6cSrVxci9lAk6BwqWzJObLYjJycHMul58fJ5vPvu53WaIDG2NR0WaXRAtVgv2ZWHWme8Ho9PjiSztkS5jNlkIk6FdBwpB4UovP3DPRUKWcCDY0h0YCxGUYHpwS1LzFzyWOtnpaswHgEc1O/sYnxFoejFaHQYG55fNkUQzeS1kARF+HPCb+ClTWY22PKTm2oQjFOmMjwplcdqGT66jKYP4YJTEswHD8VM8QJ0FNttypdIxRVWI63u+GaiMYLTGfyA3NhGNGOz3MZktoreaBRFYhFeXVxGowM42FW8Y7/Xi1evX6tY0Fns7Y1iNoMVOLA4cZ3F+OwmGjub3rS73Jt5RI6d21YFrcKeRIgTfQLTWK98E9x3azrk7sGU+4r6fesorxLCJogDB4yNdT93qxO16Gp0EykNCzoGYRLWWqh/187AUaFiznfXLRUnK9DsNLbbWrw+m8THn5zFfFnEcs2zhz5pZAwLn9ZGR7IDbZeSo32jy8bDzm/eeBg/Aa+ogrjEZZG/p5nqWsPKSBijKAPdesaSp6w6pxTIzeghIDPwk/WqFMC6xfdQ80XHsY3f+KffvcOj+Oq3S1D87eImdiuCb2l7OZXdDUikxU34/8l6syBN8+y86/n2fck9s6q6q5ea3qZHM5JGGkkgW1iWCBMisMO+4MIBlswSaLGFhKUQIGNMECB8wRIBBEYRwJ1vICACfOEQwkaBsayQrFmkWXq6u6oys3LPb9/eb3mJ33Per6uA6aiZnu6qzC/f5fzPec6zmBjPtSbSL4KGcbmy8rMYFbFYqVsYZi4FMxwCqA1y9cRpyjZn3Wxo6lTma7kYSQnFpFrSqlrS7qMTFVtNTeYAK4wM4AzYz+OVEdr69XqgyfxaH3z+DR2e7Gqxgi5cccsIQWk+W+vq8taekbArw4AmthkwB7s7HTXqAcSdPn+m115/wyeB51T7LITDkk1l0o3Gs4FXgMcPTnwiUBAMAC2lYX/gtpxuhnGBcac/7KtaDdZc3sy9CChm5An0gsR0QFBmQmThjAmQsCJHhU4gQMCp5jOA16KFapmtgkFHTvgQYGVYg8kAFAS+Xl7jwdgvZrna9izPCAR9nYI/mZK4Fv4boflYa0FR9ro6XvqQxEcqFh2g/8ps7Cii6C6azZZ1CvaIyCzfad2TxcYKXoo7rA6ySXYO97S3d+QHcjqZ68X5C5vY8DK0mi1NZwvtdA90e3auIuvS3kTzyconrt2+wc7W+Lkm2gC2fnYtKZoZ3uAiae5mJsnPPEOsyQmSFi9JMDW5GgHkuUjA/9xwUmMUvZXyYG0XIdJcN7gPvICMcYy8WxzP1ncZHkKXSiFLJjxrJS3XVY1HeV1eLXR7D4OXIpA3g5aOgWJN8DSreQDLUg1sJGQNMUVFbADrVosxM+duOgr+YxOHzJ/WywYbDpXcdViVbAuGYG4GSS40Mo7jcHwo4GXmqeLRNVijgJ2/+Dd/7WWh+Pf/8q+nMwrF+F4LigXK0VUYe5jiaapvfOEoypBvAHZCOWrvzCIvad3Fwp6ZGYW2yDcGlV4nKrBxoOBQ/dZrA5lgE5meUUkpr8aDQxUaNRWadSVWn2LssrRPIqQnHkpnERSI37vR3mFdn3vvDS03MBErbk9r9ZIG/anu70hCDxIWRKSIAwjfgIPDfRdExo8zVnmP33DV5uWhFUeKa+uxLRqshW5uL3V8cmL2KaNQhR37Yq0RM3YHvwfYbXHBqfaL5ciiIZBsbgSHHd0NJ39Qelk3hjUeeg3cuYNyHHZoFJfZ7NaBPZH9QchRzr8PwgztPgAn/A/0H84ZgXxVBVPIaUJGidd0tLmMcdF2sk62QTAKUAxhs1a8PxqLiEfb38N58UaGgwCnsFjJMvLw5ND98HIEJyD1+tMpb17D4gItzabklODdyMEi7R8dmEU4Gc/Vux868Ll3f2v2a78/0NHRicN+7l680KI/sqluMRcdWfBt2NxMtBGSdhiZoe35jBefyc5dDr35CEsAS7ntGRKsUl9jTl3wBmsmQjxnwpUX1yWlhcxY2OzU4D0EGzXL/bSlI88IuTfxXhivc4jUwtqc/Lqo8Rhgua1kWddoXNL17UyzxdKMYQ4WK6ZLMX7wywbVjPVcZ5sbBY/CPAkbOrM5Cpc3O5jZxDe8NSLpLH7Z3MhGNgWleES4q8hsBCwboDJw2G00m0TH7D+bhVe5oG5W+oV/76+9Uih++t9JpyM6instpn2TMZglo1AEMYVTwHZ2XmPiixCFIvQeZVvi5S1KAZQBwAuwsoT7NadTsqSbix/CmAT4clQ3CCEAMkmtpP0nj7Xgo1Vg98NYW2qdzAysUgxW85VWS14AeABzVaorPXnnMQI+r8iwmyPs9ha2Xx8nJ9h1mHbEKePPZx9KNiBMPXPHBlIAeNG4SbR88ymMw5mBBbAPlJN3/RuPEK1O13M3OACBubAN9/Y66vUwAWHOzeTlzPoUJq+04oWiVgFkRe5l0J95TO/ub9Soc6pAz8ZkN1LHk0VPo9FMr732WPPZ0grSSpUfNgoMsy7dBgQz8irqTWzn4KJM3VFEe1oxNdxgZbpxuw85yus6RxdGd7K1DqD7cEokDw5mutwnu4UHH2VvZ1e9+3uvhnGeZkVK5wm3AecwRyEuNhpPIl2e05XitXuAIrei09Mrv8jgOnBVDvb3dH11rQcPH2k8mGh2f6/VcOxYwUq5kamJwxkdtSyannVKsQgnJz53SMszkyA6w4yF6VPUru1xvaP33vpmhKWj/T8zOzuYrC7UuI25lc/EOXE2ZySujNmZ3T9bMVoZGqQnChLaHJQtFIrFnM3Pji6vOdyIK2T1GdEWtkFg3MixAq1n5tSESYXrtxWp9rUIq0i8LoI7FVQFb9csfAkl7JaZ6RWpC2VJG3AndxRZFqq3NZbNfhYdSicLwA24aoOpgHn0c7/+V18Wir/+F3/VhWI57Wm5YL+9sCzc/HeqpVdxwbI0ySMDhyJ/FD5FUXkYZ6WKquyBOam4OXQPrNho9RgB1vD9I/Isz3zNi4ounsRukOjdllqvHWvFyg3eAI7IuEWTdmR/jEU4HXUbevRwT4vFvXUg3b26Wt2m3Zdol0kkZ+MxMwjGiwmle+zk7bqNRoJ0BFnn7u7G3cbe/r4arbZvIIYrjFgUCmLsePn5NUuweMMQhxca0hJrzaLFW92dpq6uztTpRpgP82exzAMZYxDJZZC3GE3abYKHELDFFoIO5/oav8iOO7HpZOFEcf6MNDEZaX/vwMnkFDH29sznPPzQo3kkuFW8hOH7yWiW+IRB3AWVvdPuhDO0OOm5TnEqEYRsjsVqocGYvNC2T6cyFHK6Pvb3dEQI37xWW2t/b0+9+zu/OtDGSXinCEGiMjhXrXvsG02SiE5Il74uJVrtck3nZ9dOMid+EBZtu93QcDDQwd6hzp6eqlUqqXd+LqECzkxfggDFwZJoAyHMMzTeoNnJH8BM6BZsBMRLEYQz7n9c55B6hdVh5l2xtZzLNlMh7ILAFexTyxZMbAsolFHRWysbTzGKxckMqOsICVvXISDbWJsynzGGNTQYFDUYAhrjCVK2JD8o2VgN1iI2kPjHSj2KhMVgjPexZQlq95adGeNIiL+yII9s3esCgTNbVhNDRR0rVKf0OSGOA2prfL20fMAyja0zG10kuFW60s//9V98BaP4i7+SToY9zce35nrzUoIZ2M/Rsy31AqAOg9uQN8cKLrwDzRyrQPWtOLm6Al+BC4eKEOdrdveAO8TjeZbCly8qIJPmnFVTqaDu6yfKdxpa076RHjVD3cZ+L2LR7u6vtd+t6s//uZ/S5Yunurx4qsnkThUSo+oInqLlBxijxV1iI4e/QhWuxLUt3AD3ggCDBmWp+7sbKzvJ3UQq3up0TAhyqlZa1GAw9svV7TatlL29u3PXQQo6NvOmUgNKVQsaDu9UrTEbhoFItQ4vANn7yp8pjMlXLlKhYYprwT8djWEqBjEJWnDQeeta55D+ho8mnhO0ieR3mjOijXb398IbAWg4kzZz/+gqwHOms5nJYoQwU+T4QiEQWjuzlBmZlw+Z/l1vaK1JmbYXbMrMW4yI6pqORu68Ou22dne7ur+9dRvP+MBLZ7ZmstD+/oFP1pvbgYaDaVgH5hiRiuruUaxKOj+/U73RVr/f18H+buSRloo2qrk9u1A53ah/fq4cIct4l2Y/v92hLJ1eaEl7Dy/E2gpWhTxbvIihhg0j3VgThvw/C4g2dTsS7LzDyOTl3AU4N2Ya2xk7RpKtEDKcsvjtoUbeZp5QKFiNhh9sAMl20KKDWcFeLWo0LOnFBfT8XQvKcgX4EeAQeHWEiBFAM2wR8vZ0Mf7nzjRGEAqFVdcZjdujiP30cPWO038bXhy4NEFaWdaLJeY0HYgbwxNji9VwQGD87AyejE0doD9FdqWf/xu//LJQ/Nqf/9l0MRtpMe25UPAb4CxEgEuE+LCD4QI5ACjj0Nt6Db0GTMMya6SqGuWKqqjkeEJgUqL995qNdoy2xkyFDPtINeN7IPnOS0dP3tAG0VKxZEYfmATYBEyx+/sL7ex39Bf+hR+1Tfs3vv5VjySw9Ow3kVur1oiXfW//yODUFFp1GfYmL2dY0Ht9ZUIN24ypDXYfPDjWeDJyR7Kzt+N/Fxm/DHbYua9Mp+ZlcFZFvqBOu+sCMHFsHzM4ZS+IR/Aq4AqwJwccnc/DBIQiwsmKvN04hkFNGIAUCMCxUGXOZ6zbMlJUBUEYUXghBDODMzPC4escPzi2cAksxI6H3hIyf0uVIurYe2Mn6Co4nxdziGsRD1ixuxTkH0KWVhqMprbKdyHHCYlRw8xWZv4YLZrNprqdtl6cn/nB3N/HlzTgWTpQwp4ZBe5uh8YoGHNYbVaqBT187Viz2VKXlz3Va11ni3Q7LWM/u7u7GvT6ahdr6l+ca/ACV6tQsQIyb4OfAXwZJcEH7Ebtbc42hCc8NtiWxUYqLOpCyBheola+0j2Yx8LIEYRBShAH49aIKCwb6SbCYfszZiebIwMgEVtgKNGs5bAYsFDfRWlliXwubetbf3ynfGFXyw0gf9Vy9XKllWl/kM4zekBS5LCLImHNkJnAweS0PMB1LfgQJsxl+TnED7jDydaiW8n5dstnz0znw2bZsVlnZG5TxqOAic11AmCPpTEVfqW/+h/+uy8Lxa/82X813Sxnmo/vtWIFRc6DNw3bABUIQsZ0Q8prGzWqbcHejYBu5XxVtWJVTVpPw0Ebrz6xCWd/b62HlXkUCYKFwrOQ5nFZq2pZKWkfbQeW+6WSv7/XX6uZzp5/pPfef0M//KM/qN3mXMO7O50+f6rJaOStyAwfjXRtWzvmmUoTdltDI7QIFYJoscODqAI6zs8RyVV3tzd+sE4eHNkV6vr2yiY8O7sd+3smC17maD/pZmj7ac1pDeAvQMxCDNbrkWlatecgKlzQPB5wMJW93UPd90f2bGi1YX82zZ0YjvlngIMlp6XzLFOInNGQ6S/wvcgXY8PE1+Oiz505AauxqNvbGwOERrjRY6QxChok3dD2BwOQ7sNtKnLqJa5bbFs2atZJIuN0xNlr7BmZwsaLtCSwejF3Z4duBs8CAEGrWKHZzyf+vG0H+uSN+9DZMFZBnJqME41HcwObtXpZ3Z0W74DHqtPn19rbO3bhRrkLmQo6/LNPnurx/iM9/9YfKzcdm4znz+qt/MtgJZ+GFOXC1uYZu74gF9k3xExg/7+XilE6CfIwjLllGbjh2+afLxSa2UtOobQWh0se9z8KR7xCzuV1EQIA3YYk8f1C/g14y/hRTCs6ez7U/S0ErkPlilga5oznpWnwI2B7goVAaqNz2ppVk+kbjtux29wmioV3SGhTPtNTMSYakY15I6jcmTFvOKEGlgHZykUmM7RhaiDHB4k55lR8NrCZciTOQR34pb/1H70sFL/6Z/9ySur3ajHSZjnVYhFxe1xSHjTjpd7LZYQTtymxLsNIhBanmq+qVaqrDhmIGZ0T0w7AwSUPXR+JVQhQEhU8S+W1LOTU36y18/g1NY4PPIas4RH4+67Uu32hNx4f6is/9D3Kl9fazM7Mlhz3R5qNiAZc+POipUCmXu/UtSmmquMhCV8ebn4xfCQoEs5Y2ITxy9XlhR6cHAc4mJOenz81oYrUKvgenOzLBRuTxBTxcrVqk1pmcG6eXYzSvIlYAGXVKtRveP/w6VcuUN3uvgb9oRarhXZ2m6rWaCVD78C6azqZhtQ4n/pl4boOhyOfTvUamx+cksPQlk7Cm4YC+o6abm6u1Gg33cLanm1Dr4Y2DxxjqFYjogfSlIAkTH/nKjhKgS6m4o7DJjVT0sRXKlebvuecSNPh0IB0uY7ALhK5ItJwo9GwH9kcKFFRyGbU6Z29A2MUjDVsnSZjXMjqanUwtIHMtdL5+ZXyubo67X07YCHl7+60dXt3bVLZYXlHH3/jqyolRFyGx2kuHyc126KgXG+U5gFlolBkvjRRFuCTbAtFtj3iUKBj+oxL4YPL6EYWcxkpY+5a7FQdRgrBx8iMcZ0oHhqNTGgbI4ydtgB640UMx+wwB5oPU333ozsVCkcqFLvBz/AemYOq6TEHGrdDkSEgYkpER+G0vWw16rkiXNC8BTE3AiAzAFsXuGKWVpcFr0YEg9chYTdJBivv3WcO8ZHtQqdJMaAjQprv+AbM1/wzIf6b6lf/81eYmb/8Z/7FNFnMlMxnfiAQ/bhqZ/mGgGGQpIrb4GIuBIYayI1yZTVKNZXWeXUbbY8dJdBTs9SC2mvPAGY7AzxwJyIv0b7AlYJmFen4yWOp0dGc5KZN4uwLhGpvvvlAX/jiExWLxBxOVUhGOn/2LARUBV6Iqdd9dD/8oK3dtlaFjaq1rvIYgFQwICmEo7g7JHgZ8uzOn3vw2gMDjP1+z05Re3u79uGcUSyTtQ1fM59Rc0ZKtara3R1/72IWNMTNWszh9bOlIbKNRK6smJbK/lq0cY0atHaYlQV7SSLOGY3H5i/Q0iOQ69Rb3gTQvfC51xXs4xpaz1N7NTiftJRTrVX3aIi+wF0PZC/bvWGYUg7CjSle25cip/F05geR05DRiXGCQkUSGadIvAjBSRiMRsHuhPTDiGJAOxVOaFBSINHxyDYbNc/ok8Vc9Z1dg7DBRckZsAWbcpZoLlW9VtLN7Z07n2YT+TkFPFGrVbM1G/msw5t79b7zqcqLlZ8XCkEZ0xaIRHRKJKYZLKRQcJLyMmckK3wo7G6dvdGZJJvAn601HN2wXa69cXtZKGJpklkE2i0tLBVcLzLdjmnRsY81xuHVsEHQbUAkBYOxtiZtSvraH3xsYVkuD2sX5jKAdqyzt6bUYBTbFDqT3xiDHIycdTqr+LzuEqNE+L8/I5XRJWSajjDbDZDVK+IAYVRAksDBzyFs7RYRkgvn8W5WkMbmKqwyjxmPZyOt1rEo+JX/7O+87Ch+8Sf/QurZdz5TPotNty+OTUFC+YgMNZKZYHpF4C+ncyEtqJYvq1NtqgXhii7DHy6yNNxBMH6EiZNZlrbtx+SFlWg5r2W9rL03HmkFP8FZmjONpz298+6bevPxifJ5jH4nyuUWSmdDDXo9t+BUWMxfQ/gVoT6d3Y4Vp5U6FHDIVxj+ZqnWtopDhRq2YKwSG+2G7nt3Hj32d/cc0gObEwUoEu+riwtfcOjFnd1dNTpsRirmEXCSVStNv0ClIuaztgTxCcPno5j1h2PPoq1GxfkXUH25qlxTi3PINiHtm4eBUyUzJJ4vF5rDS2is1ax31aqSx5m6swHx3z3c1xSF78KJxUogtjnFCr8LOgk0Je4J3RnMF4njDRoYy5Qxf6Weper3ejo4xBs0uDIeVTaMXbyMMZtjPMzX8IKAFx/Ju1maeW89CBSazGeqttpG7htZ7geGNBQ3ZPxsnd5+63WT0W5uh+p0glPBehXZONmwPCE3Zy80/O5zVRYrJXA58lZcxHIS9D7zpACfcKaJBVpB6w2Ow4ZpIfgRGYpvRN9S9PCfMDhoYhJbuMxiLqNo20OFlX4sGwP9z0Kfsl1sgLxbT0MXClcOr1TR1RAsfX52q7vruZrNHeXzqEHrSnOoQ+veDlJ8ATx5eW3gRNfj4B+KM6zn7HMZy8o2OhkoGcY6GXjKHba/SjBP7esSK5nMvSxCr8LSIM2cvNB7EFAFXohpzVzpIrxPkxXO3H01O3SQif6N/+CVQvELP/7nUmzULOU2GYf9dFjY2SwFYHG6MKffKyqPEjRueVUI2qk0tNfsmhdBESB7pgDAZ7pyEGMcnsOPTJHIbMvWxZxGhBIfHqh+uK91GbyYAjDX+++/qQcnJFJN/HJx7RbzkaZsZ6awFSH8ZKnSxk3IjJxaCtzaaSshzwLJewVnqYLKNWICV3ZPmg/nNnbZO9jVfR+wb6nd3R0brnKRsZJnzNjp7uj89IWZnGwIdg4xtykaxxgMRtmOvaBGrWnjGMRd8OZtNOvKuNJoMtfh8bFqjbK3P7yQ0/lUM2jkpaL5DLzAFCL/GWL7LNLhcV2r0pbpvcf7DzUZTWwIzFyLkQr79cWMVejG7lkIsdhSYArLaUf7SCdjAyKbnFRV98ucncBpqvEQOXFeTbAGriMirxVMyrkdmxg3yN8wL8aze6r+3Y0d0Y+O9jWZDv3zctKnTmxHpk4XITt1MfLROeFD8d57n/OM/OLixmIrQOfpZGbSFe5Zeztd3T4/1eiTM9WIE4QpgdOWFcd5r9HDvQtLPuc6BlUMHMFGSGFKEzQDp7dkrXrwBniebZmXmSS7oqRs7wLM5IrjvcrvQRm0zaCNpPAAELcS7238XpDgtnTpvOaJdHXFYTZTQQi6IPwhLoMjAdjOxiPCue33msVqhtArGLZsPdw1gDdl35OOIuIzGQtig8H4YcNgrzaDtg3RbutNEcHU1LAw8uMldGIb2w8OAjttwXaeKoetwopYwbFaXYD3hXKFuf6VX/+fX3YUP/tjP5USpEuR4KEKY8ZNuBrzxQEi2SA4gzdosM6pwMJdRXUqDe23OnEiZsXCjVPWolIoLG9eI40NC3/aylWpoOF6reN3Pqe0VtUKe/7WRp/73EMVcjPd3rzwZzIhKJmbP4Acns+GQpT5OkQzYY/PCJCsElvA15odFcp1FepVezhUG2Goc3fX02w4catP8A9+m9wTyD/eTFQqphZzUrEKvL+/d4dBq84qEmIYKWMwIldLtBFsdKSdHWTSsXK9u7311oRtT63V9pjBCFZFb1JEBr7W0krc7KSwWQ+ScpDypY1qHTPQqKp7VFeeVr3ScUsGcErrTaAyn382Xfjhtfjcbs2R+8FKFOYp4j4HupTKqtYbViduiTdbz0u6KdbDTgrjIVqyW4/1OCBqvUkRCSCvUirq6uLMrMK93Y4mk5GLbbvTimK12ujuDsyDlV9ec7JioIfPJnr/w/c0nc2trCwWIYbVdfr81GrUcqmgo709Ta9v1f/uU1VxAIMmjUUwBw9ArB2mgsfLytXuZqAIuFzT79p/I8P0mOU9S4WfyzY2ImjbkZBGgQEnCok5835YEtsd38Afo3NmBO1OJFatHs+sJcusAln709mooOubga5vhsoL2nmoQimKAMV0G/aUALS0zKHgjimcugGRWZ3G2AFgzud2aDf2A3Q6NuMNY+MgkgXIiutZYICRW8s2JsKPQgMShMlwuWKchhNlZ31wmzVkxrHS5UC5/MJCy3xxqFx+qkJ+pZ/+9b/3slD83J/8qdR8b6/AaKlZm7BypAMqeBamE+AliKCiYBSyvqqkeZ1099SpNiLCzQa2YejhSmZ1GpUKzCJMN3yDC9IM9idjx+PXlANNr6z11lv7Gg2vdH76HaeFeR273tjPwO10dWOJMm097T0bF156W6w5ySpa5kZnV9Vm220Z7WqDB7lY0n1voPl4FtRu+3QG4l2tVrwloPBcXl76AvN77EHRH6m90/XKsz8ceswh0YqLzooUPAJRWLtVMxX79PTUayaw7FqrpfGMtepYbz1+zQARK9slgK8du1HNho6ACr+YTOychRcFwFxnv6Zysa5mtatyEWdqNC4Tp0k8DgAAIABJREFUNdsEFKFBoPMDTwK7YEOA4W5Qxj32rTNPEVZtCNQyl6QsucgPIR2jWbi8bmY5xliC6tVYCX4X9tGIZK5hv2dM7vjk0MW7P+hr/3DXIymdxNn5jVot1seMjMj5Fy4obz15U3f3feULVXW7h7q77evF+aUFYow8Dw4ONDp9ocF3n6mGiQqFIr9R2YxSaWkpPcWQJwhhmE3tnF7vrUTmORFu1PGcRrHYpreHVsNAvX8UgNhazPtekmSGL3QWn8U28hJGa28ryCwkKWL7wDqQikcRGI0Xenp2KY5PlKcUiXIJS4Ow7C8ib8Aej60Znhu8C1k48TYdzOOjLRwY9EOoF7TsSHPzSGFAJQqF/39E4L1Ms8uMbXikAJa5GBEozTuYM9AOUJemM60StF09dZsztToYJgGuY7LLaJLTT/+N335ZKH7+x/75zwpFQqL5K6EhLhK0sRZ1RZfgsQM5cC6nnUpde/Wm58jYO6PSLJq0A5qKfNWbD8uXM14oXQorWCpas6Sd145U3W2q1S5pNrxU7/7C0WYpxjm+BqGmREjT2EF8VtJ4hHlK7LNbraZPeIhPJCqBLzD/Wq1YrykFqCvmvDIlqo6wGajPALKkmJsABUfEN43uZWX6N74V3CESyfYP9qNojEfe9HR2Wp6LJxPcmsae1w95WdK1end3UcTgRWQPBDBSrcpKdaUiTkk1zHDCkj1Yc5jr57QmhGgxVX/Ucztfb1fUrHVVLzV9w9n4FCtF27LBwvRLsc028uqt6jzMCMJBXUrXMwtDl+zEotWOpzDeD/4dmgyHEVHkoYwGpcCirzi1EVIFh4BCxoO7v79nrgugMOvhXGFpeXnvfuIkb07tarlkA2EKVqPT0Nn5hR4+ekOt1p6efnoeJzsY2Hqj/U5Xw0/ONXt+oTLq2WpeG0KJfZJujGlFTi2FYBkAud+liO2LQGAIeoFvRqGIP2PzGv4s44sNXHixGC+22EBsFyIzGGetuD7/r44iW5kGV4XPQZYsf57oh42en77AYwz9gbsIdxRQBxBKmvNAQQtSlf1CELqhYcmKBZ2FxwavXSJpzT165lTF6BEjT3A8KHBh6Le1/AsaAj9jAJmRjsZ+2SpsRigMa2YT5XMEO92pUl1od6eocqGvnC0QIfjF6Abn6F/6m//7K6PHn/gzaWgqEgOa9sp0Qlbsr52LAG7h/NEMn4DxqJz2a3XtVupmY8Iw49RzwXCQDg8f9FDWpGHZ7+EFV6Vcqsl6ruZxSw/ffajmQUP3t2daozVJsOdf2anauZAmbVgQq0q7Zu4G6z30Jvxic/D2kyf+feSHJuu1ZqRyA8TBUQDVJ/iGbUCx6rUoz0F7h2j7oD3N5zO1221fTD77dMz/7/ikZj3JqcrJSxIZ5KD5gosNESk6DkC9VpOXNNr++7t7paxAAa54oa0LCBPgfKmkarOpnc6OwSVwIKeJ82Ag2lpMdX17rUqduAFegYrKhaol2NwErPw46eP0yQKI0cs4Zayu5WJtsxgKBYY4xByYxGMHpxBKBccgExDl886twDg4mc4dIjzF7m+x9DWhs8JHkbXoNtWMk7nZAtEPPUKOBHXNdHFxa18HTlK2L+A7s2k/Cuj4zuPPzs6hxw5+72xC+Ix7Ue0127r95icaf3omflJVcl51e8vC6+vDFiYwa8zYiuC05hGCTQIUag42m2BjtktxDG7B0iIwVp3BS4i6wXXIfpneHlyLQNMilDsEehlGEUBbYCAAvbbNq2qxyOv84k7JmtEkioT/lxAjbzAi5sKrT7MfYZsWlYfcZD2H24XP7kfEFWYkLyz3sgyXiBIM6ra9OB0FyXIh8+Zwp4TwjYLHWiFnX1PrdHin+XerhWkQq+W9qnWkB6mqlURi+5EyhsO+LmqzjEL0M7/xf/7/C4V9MpOQc2/ZdhQKqj0GNrxEnCqcrBVMQheJTtpd7SC0YlWKzqNcC0oqWojZRMsEy7IA+SziybwJN8WCRqupHr57ov3HHQ0Wd1rM7lWhmKAzmbOehNiFGpEMS278Sk8+eFf7+/sGM1m7wTwkQObJkycek0bTiaZ2dE50eX1t8hXA3/7hgQvFzu6Bbm9vNRwPPeODZ6CEhYsBYOmrAolrwksCSaigfq9vTIB/zjqWF2Qy6avNinEFJTpj66WEBVfcUeEJOSVSD2uzGp0J49Motj+5nCqNpk6OT/x9bTjP6hYrwAXkJ9iMpKOvVamVVS3XNeoRlYh7WE7NTt3YCsnr4/HC61q6D7Yxk9lS/T7mMkUrWmNQXWQRCqEVCNOdCGKynQ0nFjMz0NYs0bDXt/KQDUKj3or0qXXfIGt2VAXdvFhUq9N2N4fD+nI50PPTC3W6hyoVWQnCZl1o0L918U9yC3X29pTPsTXCIGhlLc2wN9KjBw9VzZX0/Pe/4ULRLRa1LKxUqHPaBdlq5Y8N6Mc1ZCOCvJragVlSjLXRg0dOq5Wi2brUEGfGRcC812poG8xkWaFWkOLaHaSsIpJuF4hYj26BTKei23oc64KGkmVBz57dOO8jtQyca8zn4T0gwT0Ax0g/j/Q6O8QB0JY5vLLUr4zwFG0ehT06izB6NprkwrftKFzseTcsCstCjgxeho2BqfPunHJazRciW3izZk3PwmKodnOjdodN2b1y+YlyS64fTyIkSa5L0QX8L/3GP3gVzPznUohLuEetEIhAk6UCuXuJmY51p1sX75qtghUQ0kGjqVa+rEYe4lVZ5XrbsmTb39HykldhJ521VnAAgPUQglUqGuc27ib2H9Y1mZzZD5MigcHgcjT3qtyGu/mNZmmieruhL/3I95sdOO4PnbFxc32jeZLorXfe8SlL0bCUerNQr9+z/yAW7OVaW5VGQ91dIvnmurq6tvV6o92KZK1V4k7As2SBfIylypUgNrHmA3zzFJxfarEcutvC5cnpS2arJ97GAPDVa1VdXpxrNhqYx1FtNCIpO0GRCxBZU3d/PyzXDR5uV5LkVISjGDccIhjCsH5/6LVut4NWYOUNDT8fWA3/HP0KJy2d1MX1nfZ2IfgAJlISQPL5VbLlHWOTlYR+57hPKBnpeGBxVnR7NQob/nVi3gx+4XWSqHJnWq7hXIQ7NF0GxYZDocU6NL/UMtfTs0/OlG7Keu3h51TI1/ywrtZTPT/9WHuHBy68PON3vXuPosvpSv3rgd5563PiYDv77a/qxdlz1WqMsGtrRPgzPML8jHSG+I6ueKh9eGDzRpGjekAuKmlVTLIsj7DlD5wi4z+4jQ8Q0AsQS7F5cfGBpbAwc23MaeGwMwgI78ceEHSV0U0sMBcuNXV1PdJszmEGlsN9iLGA52iTjRsAprbuR8uxdQLPJAWMJgZN7dgV3hnbEKKIoow4CpcKWw+ExaQ7I28m4agQGBVcJednJ9FBpCs8Q2AKg/MhG7iVcvdq1jdq1cmB5dtmeTt01lmx+szNLpV+5j/5Ry8Lxb/2Iz+Ret3IlcPHEYMYm2wGx9zgiY12Q2pL7fVqL0112GypmS+qktJR1FSut6x+Mz0EeXjmlswYYCcejyAbpdWqFtWCjp+cqLOP4OxaBc2UTKdSstFiMDVvwOEo+bX6s6E++N4P9cZ7bxofubu+1bf/6Ju2ULu4utH3fvnLKjfqOjs786qSUxntRrPdNXWWXbb3tZkXIVjF1Q0BP7gNBYU6dtFRqUOIs/FLTwveux+rXuP3seoNqztcivwqArRhVgMn4WBXnXZTg/s7nZ8+NxOPbAuUq9PxxC8q7ebe8YEfxCDGBG+BFTXkryo8kDLxiQTS5HR+eu4ZHH9LGKuHx4e2yWOcATBEls74wsahSqFGT0ABQqxkHwpOGWjfNZ9AYaADmk4PUdY8QbOSqN9b6vJ84MKwWmT2hwlQHOu6e6/PKJwwTolGYLZutJpqdzpqd2qaLG70/NlTGxO/++7nvRqE/TmbDXT24pnefudzenF1rlIVELlksO/2oqebsxt9z7sfanpxr+/8b7/rlXi1zJzOiEW3w+EfsmsT/Vw4oljwz31ic3KDOTDbk0Frvk9oaXjxw+0pUJnQf4THhGf5NMaBSNVi9bo2kTDoEdt1ZBQXtkphflzWXW+q6TTVdA6FHQs7VKBxT51w7g4VHw0o9i9NZ2zPYLwk9CGMS0ZGop11MbKOyqHX4V1iMrfHe9zKss7Jk1iMrQuMp+0rHJ6LKELzaLaSSZgNp9AOkBrMVa+h4F7iNe5MD2PF2Ze0X4zT34Na9tO/8Uqh+Nl/+p9NkUrT+gJbh0tvCG64WAAirDtJjmJPyyaCdRZgXbdcVbuIEAywBpCtGT4VWUexnMOD8HngF8o25QCZ7Hu7DR2+ua/uQUGPHtb14tm3NbzvqYD3xXKj5SyQbchE081cH37pQx0/PvHXg8L9ja9+Q53OjsNm/tRP/IRq7ZZeXLxQo8b8ttbNzY32Do7VaO96h52zyQ5pWzg8zXVz1/fsioeFSXbcVuLuk/BuLFf4WaONYy/ewNSlyHICz0ZOZ+LlYi/Nnx4MelZDwlacjEd6cXpqVLuzuxfGuQaYUi1WifaPD8PFyN54YVILrgD5qN6AXVnQ7i4Ky6Gurm5sMMvv5QVrdzu2hjPLjiKTrDSeTj0Ld3YPtFxy+nHHtmI0AFo8LsLSzacQNvIrdv53ShaMGVC7a9osK8FchTE6wROSxLOyiiBEOIJj6EItzWFfDz6CH4ZZycoXE52dfqKd3bo++Py7LooU9UG/50iE/ZNDXVydqd4sq9Vu+fNcv+jp5tm1vvz+l/Tt3/2anv7WP/EamYgGXNJzJQ6YtaMrKYYl6PbcK6TjCEbNLcpeYk5c1oruNLZq0WwjkCV/u0nOUsejUHB/gyZuwpTj9njeI1l+S6yKXBPAS+jeOfWHM43GcA+IlESz0YpRwkUI16qS1llWKNsjjzLemkTMhTlUBi6zHFGnmsEsDTGYYxMzGfk2CxWZOV1oTMdbD1vAaPw6CaFe2frALFYEmSmkvrHjOJNlT7t7GCcNlBfZKam5KRm9InP/ikiHINcFbvSXfuP/fmX0+JGfTOkgwCfY42Mft80HoNzwYJFPwRem2sAdpzOArl3PFdxRlH0RQm7OW0e4bsrGg/i+YGxnLH1Wo3kllZJK+x01j2p69Lip99/Z1x/87u9o3BuqzBGyDKQWQ935ZqHuUVdHj450cLLvOZr8yk++84mBu48++VQ/+mM/puNHj3R5da4iaVK0XQQB5yG31LXOl8yqhI1J58FNp/qympyRtbpOTArCKYqnbzGdqlhk5sMFCwSfVRqZqvD4GcsSk5J4SDmpzeFYLHS4v6tatWIG5Uff+ra3LkcPH6oGf8FFhflZau923MI7sxNy0XLtKAA+B5yEZrPq1aJHmhlMSGjoSzWaTTMlS1k0IHeTMQmyGWdPrY6nBUAahSAChaFxwPmo4qNhz4TwbDg9vdRgMFWr+UDrZUuPHryrRmXP0x/A6ze/8VVdnF2oWW8rhyu5519o4rEMoFiZ18A1nE2cCTufk7pWVrm60cnJgZqNhqZTrAuWmqeJZouhDvbbajYJcKpp0l8oN8npQeNA/9f/8tvqf+3UEQrpZq60gPArw6fQM+TJo61pzdgBLZsEOJN7tj4LobZE6RvZJcHBcQe1LRTbjUWWLB6nNYI5fkWKuR2+0/BYDWFYZH7QRSAonMwWuu9NlazAHWBZAurynIW3pQFHUtAzv8sSvAmeaafIBW+Cn8WAaAZUcm0DnI4kPYOtWXxnTF1RDAFF/ZmyYsF1xd+UEYV4x1BNpD7089gzkPy36qnTQYVMANdA+VzmTgZFcmtmI97TiDUIKAhOjfQv/61XOoqf++GfTKlABjITWs5MssrcQqo4LZKlubQrAazQMbDpqKU5tZibHBWI6CUCaGwPhvEo1OLsArn9A5QqFTTGyfmtR6rtldTdTXW0K108+46FXhXmu2SjZDazmAr3qt3jKBRHRwcGChfjhU6fnntM+PZH39Xnv/g9euudJ5pMB1qSTeKQ37Vlzf3RQpt8RZVGzadaoVqxH8LewZHBTLQlaATAKFjX8fKuFzMNCZpZkUjFhafKkluKx8LCac90DVj/8dbArORkRStCMeHvv/3H39TOwaH2j47dLk6HI79sTQoBobtMdMulzWXgQ/C9WTdyA8gIhbeBCfB0PPWcTKHY2d01CMvpwRjBvwfY5OXHYg0LunpjxwAoCDinP4cQzw+nIg8hmxaYqddX93rx4la1yrG0PtD3fPhDatT2/fDA1vuH//DvazIYqEp+C/aAHCCOBcSHE7l0vFzM1ZDS7Oi86mu57mujsdrduh6eHKpeL2syHWmecvItdHjQ8mOCvHs9y6swyqk2Leof/I9/T6VbsBnGMezkFtpQLEopOj4DfPkKLxwvdLTqts+3XVyYuHis4H21OGsb27j+bBW9Nb+N9j3AylBhZpms7lZCNWrPWIO6jKJkfHLtWJfDWsWEiE4EQ9yGgUwDkBySvA8UlVJsYmL9mcUIxk7Gv4/C4Xc+W39GRxHRAQYjDRGGJT/dRAhEg3Vre4AseBkAEh4UNvxQs5FJkM2TW0+V2xBQfa9ul++L0I/VdhhQcfixruX7GvB28QSJy8KTUumn/9Pfe9lR/MJX/rSZmYCZdBRm8jlgOBeBJ1xM5ndGiIxTzuYJh6oaE2yaU82a+qjM4STEZQ2ZOi2d06gs6pGW5aKGeenRF97TurRQp4Ov5o0Wo1t/HQhypENdmkpN+LG0e9jRzmFHb7/9RPfXd7q/6evi9NI5HePJVIPpWJ//4hdUrZPcdBcPdrLWaJy4+p9d3alzsKd3PnjXYcoUCl44NiLM+2wTaJUZI+CAwKocDG+1YMYDJ1nAj4/skHxhrdV8HJw9tjsLqnpwRPgaZkMq1WQ48vdgkmJFFfqU1PyMapMuZOOg4XBhwj08EsDoomzVB4uQQkvjv8QJqqtandEurNSqNcg8tKyxLuXam/1nok8oUdFDkKxm7IUHfbk2+MvDQZG4vLzXi7OBCrkDNetHqlbYSmAFOLBFAGMmmSWklUHe4RmkgwrSUKRmcX0wxfEGZ02S21ibdOaiCrvv4LCjaq1gsV65tFKzTrGhyNVcKJpJXf1vXun3/u7vaKfQsiN5uplprbk2BBFhrsrIx9hqw9XwdvSLyUYEGjQzoUcgXrLgFcC3sAxqDUhd8L9za78O8554r2Ndaou57CAD0LRtf8ZF4IVa4s6Wlp2yjnNX/HsAShK8uA54U8YGg3wOK4stzouXmnb+pfozVKZ+L1wnKOAhlbBnZQa0Bgs0zHLDwCbz0XTRJ8SKbSLqbH7GoP4n01lYPGzmKq4nKhcB5VEjs/GYqlRkQxC2A2azeo7jM8Tywp8x04Ywdv3Mf/H7LwvFX/nBH/fogds15BYAHH5AEHY/gMxLr5rr+iumrlxlHqRcQVV2xBQDfAApMjasoVBw0fOe1bfakXmpqKRZ197bryvX2KjVWKieH2o5vXecnAO/Vjm9OAuqcKMDcSqnvcOOPnjvi/r4Ox/r8vxK4/7Ygb+crrd4Lz441MPXDzQYXGoxndkpqpCr6X441/nVnXaOD/XorUfa5Ap2fG52uto73Atk3ca3YWIKXb1e4ff07c/IKmo2ReAW+RUJZjprxgFmdV5OCiEvJM5U+dCyAB9ijEKMHu2cZekchTE/M1/zmJhqa5YdPP9oddf4R+A54QebjqCoGvyIhIBg2HMRfNtotbK/hdTMehQMIoBb3MbsbUGocIGujiwQxEmxmrOIbrZWvzfV7d1QFxc9XV/O1L+Dtt1wsazg41EoaT6l8IXRS2Rc5NVotm2zz2qU9hlGLL/gy1AMGeNIik+SvtbpQIfHbT1+8oaS+UDpsq92t6x6C2t+qTIs6qP/46vqfedSJcGwhUU404poO9agcDRKkJMY+FaZ6AumaaxoTWF25ipteeqOYispj4S07NS2b2qE8IR7FSd4AIcmQ3G9LLFm9uKAzGyWUsa4giZzaWJncToXugZcqVB8EmAcgd0UIsiQjUZHKe7rSAxsah3AfEwNoToFK+MGgkfFSBeHjcOiPhs9XPKCm5S5W21TyoAEwpmejUYW6jOfqYDRNEUhHalSWlp5XSyg5IWzAv62DTxiWxJiOQsIsxRAK7tRreaK+pn/8g9eoXB//59MrTugMNh7Ik42j2euNuFxCfpFZQyWG5SKtS3v2rW6KlQ7B04RcccONjqKSAgLqipmGGm5rDEvx05Hh+++rbSC/HqmWm6gcp7gmVR53Lrny4xBWdL+UUejWU9vPnlNJwev6eL8Us8/OdNkOImHtVbVde/GbsOdvYY26digllaAeHnd3k+UpAU9evKmqq2apgQcwRpsNC0i49Q5Zp5uNuLrVTDNnak/uHG6M793gUvVBps6KnNm7+cAZp6CLEKQtpwYAzgQ4COsQykYINMghxlnn6qBCzOdgBvRzNg14P1tupXThV3ALOh3lkfJp7lrtnLmT3jvXeRbLe2TQaFgv2/QLPMLLRY4QYIZSAEBWHVQU56wJLw/EvUGffXuNnr+dKDB/UJ3N313Zfe3fZVwEi+Qq7FwB8cv1qPobXyvKWaVSqYyBmRjTI0xarMZarm+VZof6dGbr6tVzStN7j2atHY6KqyrSs5m+vrf/UdqJzBNvUA3BrTawCeBSMb4YQGGFszSAOGZmCrGDiT2RA3EyWwnKwpnZsfPAeCcDXcMrBkZB7geWWoYvAo6DIc7R36LPTBsYU+XUDNoedubarWBF1G1+I0uxJoWO88HVuKlwwYZ/665Fe58yD3JBIwRyBSFYkkH4fsahYJ/ZU+MrfGMtSUBlIcTeGhM2EzY6YsYQ5zp14T3oNECyFwov6JIjFXJT1WCkq0sX9QhTQHQ8vwUuWdQuW3JmKlqbeLjH9z3/P9TKP6EuXGMFzhnI8yjGFiDkLnnOKjHyqBwuDKwybNsy/2Nuq2WT1K3WBBWCNbNQordSfBS5TZaFSsa4Dh8cKD9xw9UaRClxwm+VqVEjsfYa8LxZKz5ZKqdbhtDbiWrod5861iN+q6xiYvTK83GC4uWyAadLEbKlVKVqwTGhJkq25vVGiEYztUtHT480NGDfY3WK5Uwu80XdXt/p5u7Kz1+/LpayL1zRVPCAeNgBEI9BlTFYp6HmLWT6db2iENaTEcRXD5T8CmeGZAWq61IW+M3hVyZMYfEqLD2d4QAKzTH2W1bZ9ykqPqQ28hziBUfrSigWqXGjB/IOd6RvECcbpGbWlat0bI+hxcYk2RGGAhUpRzUesaIsotNju7EvqfwO9hw1DSZkFXSsCnswqSoxBZ1i+laN9d3/kURpmhhzIv61RoJtmFYd7M5tEDLXoLWZLBJAOshuKe7I+3sY35zYcVxJanr+Vef6eqbp9qvtRmVjdr7YOIhzi9M1EqI7ktTrYt0ueGbQfSBNy7lCOdhE2LOgTUbcTrbWDdb/W1b/9g2BI4RI0DQ6HnZLTXzzM4LQ4fMc1LzYTNbcPpGjgqMW3cTdA10cpljNi8/uBV5LpaNv7JqNN5gVW9saszbcHELUNNxC142hq8E/1l7Nc1vYyMBThRuVYg36Q7mUyIhbMRvj87NYqBibqL8ZqBiHu8QQpnC75MlhDtYf19GtlIUK2MoyCVsE+TuN7XnaKp//b//o1c6iu/9USAb35yCTWUjlswiFKSwXETyJ4Ig71nKoOY6pyrrqNVaVcJns1wKPlC04FlcG6SRTLa+Ltc0LddUP3mg1vG+ClUqJEwxANOpivmFGrWqTW8Zf1iV4U+RJPf64MO3tFnm9fzTM/XuBpqOMKNJtbu/49CfYo1WilHBP2lQbzdlPT29Ua5Q15P3n6jVbWhVzKuDq/VkrsubK5u1PnhwYm+Lm6tbMz9LlZU6rbqq6CoKiK/YLkQcnrcJkMLs8g2lKap+WB9FKwfmE7vosJozS87BwJEzgQI0siGjDYTRFwnh4ELhnJwscZDiNEwckuxwX+eEcMJFq4pDEk8VUXTVKjmsHFhG83z/wDpwrnKMI6DrDBVwCTW7pnMcrcNElYenXCFPtKo0xZGqJlRZAHlIxaFFUiSuLq51fXXjAuJrgbV/NU5OPgenEBZ7dTwx/Nc2gwMf0ETlMpuiW61XPW3It5iVtLpZanU3V3VZUGFVCDc1OoA1RTDRgqjC/EZjxmPIY4wWmUOaC2qBQN9SkK+8cQzx2DaHI7JNsvk7ewEpbJjo8iyb3o1EnmKUGeyqwOrbelmNx0uNpuSm1OQHVhDOai4QBi3Z9hWzDZC7OBzHau5yGN3CRyfo8h5nPHFE92KgDy6Oi0dsTBztGK+OCwUHLSZQFBZ+HyQ//GM8Rlisx8EsLXFnn/eVXw9Vzk+VS4eqsF5eJ/ZHdfEJEUgwOi0piUQySHGehDjMsCuwHeNGf+XvfPeVQvGFH0q9O81+Iw7Z9lKkQaEr4BzLZUQpW36H8IbfD4ONQF/WoWR0OpQkyxuls4j49ahOADOrclWTck3t1x+r2GmqVAdVnvpXpZCoUgwlpnkYOCeNMKm5t6LtKz/0RS3HCz17dqr+/UDzSVi8PX7zde/0aaHpgCoV5qLYtozHif7wa99Ve+dAeyfHHl9q3Y4ms0SjyUxXN1d6+OhBsBzHY9vfsZKsNwtqNqq2CsPzoVoiCaztEQKQrAh/YY7xTCj9+Bw8ZFstDApcG/s4pRxEOgKavfpKGcd4o2NmZfSIJzxGjLgzSObZrmxcJHhy7HJea1t9ydvB9+MuQS8nbpCX2v6PLO1qAI74H0IQwk0r0XQw1qjX12gw1mwO92KheRJZqzaQteMLJyaUc0x2OP1i5FnNcJoOz1GwCrJMANSw9OtDVbfvR0nHh8f2ciBNDUl6uZxTWqBFnnrDM59eq1hmRTc02zed5ZUD2R6stRrMVeH7mcEGer/UJrfQKr/SdJOoj5sZQdcUBuer8rPCt0DLAxjJNaJwQoqLa7luJFNfAAAgAElEQVR10Y781ZAjuAvJnkszGtmgeN2KDgnfh1QJytBC2WlnU+RK+Zq1HazaARUpDJjNUBTIs6Ewm5zo+T9CZuKkphAj7toSqAIT8b1mTHVCHD8u7wqW/GGUEyxo1veFz3Qa2BMkrNIt8Fo7UiHnWAaWEIluLk+1nA3UqW3UqrAB6alsVi4AK3BACPBcsOhOw1Y8xPqmQfN9rRJ0DWMc+6X/6ekrYOaHP5Sy/vTjaFlqdA4uFM5ECO26V3icgPgHGgzKo/h1SjioOF0E8mr/EEXWS6hGeR8A7JwkoWWpqmmlpt233lbz+EAzzDJIfVpNla6mSmbDzPdiY5BmNLhTuh7q+KimH/7hLygZTPTxR59Y0clNf/T665Zc4wgFkQmF6e5uy87SnMjTyUpPn9/aAXn3+FAP33ioeqdh4xhk10GSoV1EmzLT/V3PxaDWKIn3E40KYqlue88tIy8np+hyFrJ3dwPO8SM9fWnwlQeY67dCmEZLn87d/nvHb5l0VgjYMG23Bs4axSoeFWSsAJm9ic+jq/EYR/e0e2xjVu6DXxA+fwEWJyd4TrUaYcKhRaCRZFNxc5fXJx99V/PRUL2bW7eVvd5IG2Z1+yPE2MKMDv2ef0aHAybDS0FhUALfg24kwnZYB3PiYCmIGzjmO3BoeDnpKBr1unZ3dhwbAHHKhKAFNPc7bdY3Wq/vjQMV4CJMckrHqUpJTgU2SMlGeTxH7fO4MNPyDoOcJNEC2XwWOEwBtasToCuJZw7f2ahUA5Dl5OdQC7dqU6utj9h6X0YOqRO9SjnHUyBUxP8CQD4hgzQXWbSrDaduw2NIuUqIdKxjK+A8GOaCIQFIxpwR5C2jfQDgWWHiMDGXI+NPOPEtxjZ7Wa4jxyMjc5jTwKpzxcHMwQv7EmyNl5nvgaQC0FIrzUZ9zadjPf3om6oWN6oXEjWqKzWr+IdEfAFErYpd6LP4QQ4ke51uXT1IhgtwnWvm5fEm1V/7X5+/LBT/5ue/Es6DVNwl67gwvPDqCLYaVdfxaRGawhfKRKQuLNwez4LkeFAsWN8ZYQ7foOAjUiyKWkPdrjX0+Itf1LJc0nw9d3KyNgutiI/Hop+g3ISZllDihUa9c33pi4/1wXuvaXJzr2dPn9rpiRzQwwfH6o+GmiW8aJjZdtRCNDUf2scSJ+hPP73WKlfz1qO501atHb6XPkHznH7QYkPYdXtz5wesWM6ZRj0c3Oto/8grL16Y+ZwHFYXpxnwOKnybjI/RWJ1OW/t7O+7G4FjcXt5qOhvo5vpUn//wfdvucw35fuA1o2Hkf/KQNRrMwrFqpFD1ByM7RKEtKdElcWIaJNtXrdpypicFkuwSjHHw0eBrhdAJCvvGlvlPn54LHx7AZXJex/17e06gPcCGn4ea/2U+dg4pbEp/LU5F1rJ4KNqL3x4gwTKmLUUDwYou6OGzJNFgigFNAJ/8vr3dHftkVkjn5pHBKW3W13LO6NHXGkIedGgw7HlO+WWq2kZa9KYq06VaiMjosVB/PlYfQtyrnig8dy5EMfvHfpSaTcgyRLhI1TIjlZ8ZWT9AvUOoQxWNsCzBCayI9ySs2XWkidc72fqQbUhVOQRehVpEBxRwJkP8F6E99vjwzB+FAtzKq5nMI2JrX2DFrg1u4kTnEN7ec0cuOPEtGJdbLgOuZWzw2FhEJxSRjoQjrxcT1Us5XZ4+1fNPPnbXn1vPVAJvWE1UL69Vr5aMZzmYiS7I0Ywvw4spsnzBrR7LUZPO9KBh2OjXfuviZaH4xfe+nPLD8HMC3EVqecx7L7X8YavFD+Lew1gVVY9ZdeUT2eMLMxr0ZydxBd3bFumsR3MlEadTPTzWg/ff1yyfasVqBggJdeGc9hRVaGJRGsKkNBlpMbnST/74l3Vy3NDZt76ry8tzzZOZvvcHvldL7OZoSdepX1iYi/kSGMFYi+nIEXVn530NJmudvP6GKs2aKq2ymp2ODUeAgar1iB3k+45HEUNIB4A14KB/p7feeNttPzeSsQQ9Bt0SgTjdnV0Dg1jjHR8fa6fb8ddByj6bkDtyp8VioIcPH9hFixlzZ2/PaWS4VDOTgrHw7xgTKERQtuFmdLs7WcAyJ06EEjVZu3m4ZD1YtAEO39/J64Wyrq/6ms1Szad5TUb4WuLHeWTzl8VkoOsXp6pVGEfCFd2mKiS71eiuSBsHwUeOngkAjEmx3eK5wVYvgoF44cApaINZAYJ1TBaJqjXcwW8jbaxYUKfVVLfd8iiJO3gyG2s5H2oDP2UThLzpaKoCxQp3cNr+3liVRarCfK4ChWI90yiZ624yDp8Jg8RxCNkEGhCdWXuLRRT4XPE5ndtBN8Hp6fAbVqDQsCN+0AC7O4mN8hRc2KuVsgpVvC3DFRtAOWW7gYaGrhCPS79wwUNwArnXU7bicrFeO9Q5Nh60+yYy8XusF8m6j63+hMPYsET8VLxoHDaA8RwIvl+sPZ0GFszJxWRoQmMyGejrf/CPVeOwg+iznKkMsLuZOjQa31r+MvBcLKkG8Mr1QpQG+Jsxa2mXt5EAW1k9n+av/87VKx3F+9+f2mHHbUegorzckVsZph/e1ENU8dYuVG2OXsMHIavyHnkg5Lgt4xSBex/zNTPjqlhWUixp/+0nqp8caWbHIi4kmaJTs0K3u3gXC/bDi6Fy64F+4se+V+XiTOff/q5ub6/17uefqNauaTjFvBZhVl7tzr5DdvFGWEzvtUmmmk+Xuroc6uZ+oe7hkerIojtFdXf3NBjO/XLUamXVG1VvNLaRdPAMWNPNZ2M9OH7oACSiBPnPdDbR0+cf6+Bg36YkwxGOQFKtWtXuDmlkRVvWUXRub1+YQs36Fc7HmHjAA4JwpiZwdTs7LrKMSREQm9N4zDgGYBahz0wyo/G9H7gWiWOFgvNQpwvWdRj1svdmZ1rQN77+XRWLXTWrBP62VcjDAK1ZCXp3c6beLaZA6DWKmtPi4wqNfB2/jhwRg5ykCK0iMSss5FCSoi5dxiYJnAZMZoHWgYeOkKVUk9XS6l06J1bMbEuwI6hzmqENKjJTr5WjS2HswhVzQ9wC49kmxl6yS2drlcYrFcYTFdOlJouxprhkrVcWP4Hyh4kOhJss+csU54j0A/QLOTZYRsZZ8P2MFSASAizovLbmNaIm0gXjfdpo2yeCf8ZYGq5gWSdB5+AYwDBnKmVxDV5rW2wYCle6jsgDAbwOY+fQl0TuCodTWC7Fmne15h66NPvzcX3pqoEAcEEHfyjxriDYYnE8oxhsdPviVM8++paWs5G7gDKExiUG2XTiS/8v2KG3QZuNiXO8wBzojM+OPXTdKtjW0p1ZRvzi3aXD/o//cPCyUPzyBz/gjsKOOgbuY1yIPpOvHXkK3AQebmjTkFW89sx21jYK8Z/P+Zs6+R0iVoV1XBA7VpWalsWCjj73jsoHu0q8AkRZThvFS7ry7t3+nVR7ErGSkcoa60/96Icajy7Ue3Zux6Qf+JHv02DSNwGHuXqdFnTy8A2PH+NZX9XSRrPRvabDmQa9RFe3M3UOjlRtNlTfC0u4MbmizZYDeBDDeN9tMlMEwxKiwwbFUvDF2vwBLgrmuMkqRGJcaR4mbjpZmhjYdDpNDfoDdxy9/qUOj7o6PNgLsVxmZQ9RqVZuRvp1utLtzZUp25zQnGIVr9fAgth0rDUhEQ2T3yopUxVb9/HneKBRwsK4JG/1W998pkbtRKX8gcr5Pa2WSObRLiTq3Z57lKNrC7pwWUv4AJDcSCibb9Rs7tkyOeIieTZREcOvCZo6IyVU9y1pB1UkrfhivVFrb9fPEC8gXpjYKrqN9fcHlEUzREBUhV7XiezzZGQ6N4IzKMj4P5VhsfenWt/3VNZKw3Ffk2WiEbRkfybuVRgBGTT2Z2UlG1gR3BkrL3EKL4OVhRETmw6/CGyUKDLokWBTkk1TqavW7krcywIir+3pj3akYvzABSCji/Nsl5SZ4QJi8mTYect+YMY3HC1p/lDY2YVZW4i+XBYy703a/aDHh24G8iPPIYA3716F9TYvts2lKAIbXTz7RNfPn6q4QVbBgTZXpZThGauZaSeM7og4owsL/oQduS3SzLhQbHoWiRPswca8/cm+L9PF3z7NsHU++y998BUDoOEPFl0C7U/m/ZqJubYOwABk3KDY3wQhhD8TiVSmIq9Sb0P4wUBbaW9S6LTljko7bR2++44KraaNSPgwSJqpXsxdy+XELy3aBmz1l7Mbdesj/cgPPtH91aWm/WvVygW9+fbruhncGg2HnnP04JF9GABn7nqAZRMtZmMz/W5fTDQabVRstlTf6aizU3erjVcFblNURwRdOGcBy4Cos7PHdZzrARNzMcNTsKvb23t7RGwTyzGe3f4HUA+sAEYlF//q8sZ5IgfHjBZV1ZuQpdb+nowxDqRF6F3Iq3936w0JJzlrS7tlo/Bkd+/DcKUa/JANpCeo2Lh419UfTgzhV2owGqW7u5Emo7yGvaLWi47WS0KXBz6hQMkRzCUWCq2cg5mmVSWoDQF0WetZoQgoSfjyItNIRE4JB4FPriwj1Xt/UHrltXNwoLff/Zxl6Og+/ujrX9f5s6fGssCsqhRJ7BTdXdK5YmfAfV6YI+D7j2gORiD/O5ood99XcUKMxFjj5Uw3k360x940x/LVgLrX0KGJMAxHdqexylCQOp+Gl9KtdiwdkamvGY1rVfNOKvWmcrTlxDbiJO+xI7CP4EkEXyaHCzsBPU5Uo0BtAcxYxzLKOXsDTMSr0uB6oDLeuqkFF4lNC+hcqjRhixHrSEbp4E3QLAWrmS4M75fVdOxQreeffKQXTz9WGw7LYqEycnIbXnN/2Rih84iIDDY6QVPPeD/WFMEgjvzRCFUipiG2cHbisg1frL9/8ypYKP6vX/rgBw3YRs3LrHuzaHg/feakb+XU/u6v0FHDVYdZ02sgKjmCP3vX4UMJK3MjVgiLXE27rz3Uww/e15yXkM0I9ntO8QoOOg8xfoiQffAQGd4/0xuvFfTlL76u008+MTV1zxZ25JbOVGrV1Tk4VKu759GIQJne4EaFwkqrxQxHVl2dDjUYrJSv1dU9PlCzDSW8ahoypwl5ooxRCLFsZZckKtfrEVxkXjzkKxiMnGKh4mPCp31DLo2DttfJnAYrtAx1XV5cajaJxG2MZ8lNZa26jd/zZbUTElcKpWxEJLClmMznqtQZoViXYYNXslcIRQJvCbAc+4jOV7q4utXJo0fq7LTdvk6mzPypTp8NNR3lNRmQQo5LVsXZoWAD8Pr5XJzCiJxob3Eq5+fi+vHSVasN38fPuCM2Kw9+DC8K40UT53WCjDZSvd1R93DfpjqcpLfXV7q/vtLgrqcqBQXQG7Atm8QD5AoTZ15oBIc++Um557GcTZVc3agwnWo1GWu8oFhMjdO4JY+TzaDkNnbPHRjUo4xD4XBtbPB4tnhhK0XTpq2MZEtRKlhJXKVIlCq2k7WQqxqrZeta3LkBTbB+pSgBPmcdDADkK4Spz+TuLhSB1/nzMbZljvbRWbxM7uKesXrGp5RrD2YHu9fel95IhIn1ZjxRZbNS7+ZCp598pDLYAs83IeCZuTIHLL1NnrY/S7s3g9rrlsxjmFfcubJ0MPjhZhNDNkK64zHzN5y+/tvL5GWh+Lc+/KE0JKbsOgN72GpZw9w2IlS2UfJh9x56Blcj2rgsT8EUZB41UN/VytwGfliyMNaVtl5/7111Hz/S3Pm/eS1xagYQzbwwSOK2EItgXAxVhmf64J2mHhyUvN477JbiRcmnuhnc64Pv+5Lqu7saoUdICwYD8XSA7AuQU0qLOvvkTpc3IzV399U9gkwlm9Nitst8zn6adq9OVkaegsHMXtVixuwcDEc4E3hB7O4e6uLFC28I6g3MesnXjF11EHxSG//e3/eNM9A+Hh3vq0uCmemysdb0ZsB+BRCqIp8VeT8INYa8diqC2FYoa47IAMzIMyfFhCyPVPf32OKXvCLm3cIaDwvA6RggjGubV+9uqP49BTmK0Rjfy8JKBwcdr5JZK86WG81XfD02PqnB3MkEh2aeEfgKVS0ma11fXHvtyeHEz09wERmZWP0x/g1mcx3SWbz5hj735pt2WPr7v/Vb2iQLn45cp3i2smTwzM3dfqpL4u1iq8KqnYDryfW10tFYyaCvQe/WnYgTrlA0W5cTtvqOK4iDMTYNFNhMXm7pOKA5I0CpEL6i5ap5Jnm2SqzzixnTslhRysaHX6xN7XOZScGzJHGb5PjUpZyxtmbIjy2QvUOhX9uhN8vY4InIJO4RFBS6E48a3nBttJonoalh5Mi2EIx4FAowO9bE5cVC989PPW6wCaI7pAPnrQbbgeTHXwY87Y8J4BvjhclV2wC1LMzIlnnZwsJs4q13QLa1YTTl4PvbL4avdhRfyZgWcRPNamT02DIOTSULZyDvWJ15EJ1EOF/EF81scH0jmWmNOdEy8YAUClpV6nrjg/fVefRQwH9hnEU3ATkEwQojwNQAl7M7N6mmo3O9/15TnXqiOga2ZVyve67qo8Vcb73/fhSKOduItcajiems6BvI5CmlZT376FJn5/fqHB6rBsmrItvTsSWhUPAZMdfl/sJZILR1OMWnoa5apRxzbrJQq931z316+iJbvwF2wWGoqN1pR+sJaw5TnJtbDYdTOzRB6Ko2WNVlrtCm+/Ow17J2OVpvZm8eQrgRkSIuA5t0asQlwA2poJzURsPhRJVyQw8ePfLcywYETgOO4CgX+YXj07NPn2mzqenRyRt69umZ12QEAzVbNVUbFVPl+0McksKPE+o7vgZ3dxCzZirk6azyWs2IoUOFSWEDDC15x98fjdUbjTDPV7He0MnRkd598kR73Y7mo5GWs7HSZB77e1pdJ2tvC4XsXm7XM3xSmcFZu0I751rBGxgNNbm50d35qarwS5Yg+hEo7BxWcxCi27Vng3UTkImCKBtFAmmfbEtYqtU8alDYNqwny0Q3ImzLTIvgREAey2b27YbC69cIifUXNqPRwrFMDm4n9yxzw2ldMRIF7hC4nnUm2V9szmx5Z3/K4PZ6XWvoIo1sXt4xLBpHI00vL3X+7W+pgVjQZzCgLq9q4EeMjnFQrZW3riirnBlgG70WGEaMkP6epq4HiOpBImit3spQyCjs/93tK4XiFz+I9SiVnQvExmELaoY3X8xULofmrxcy0dg2dCQKiTnyZjK7jEW7SSW3NLOgXLOrx++/q+rBnubsiosFG8TQJnHaOaUK6eyK4FR2whSsOz1+lNfBrrTbaWkzx5GJEOVU42SpB2+9pcPXX9dwMtdwDC4xN3ZTLpNhsFCz3ND5p7d6+vRKhUZT1U5T48m93v/wC94WTBcrHR2feJPBKVIphSHsNEm02+2YnUnk4E67Y8OY0WimAU7fS5yllup022p3mk7aYmzAoBd+xdOnz92SE6xDR7G1jme7QisMcMRJbbmvke6lBT5cwnq9kdFUwIOQEq/VbjRcJABXLy8uvI49PHjg0xH7fpzI4TRYv5BKnWZHyWyljz/+2BueeqWts+c3qtc7/vrMpxB4JtOpbu7mWiyZgollnGo8zlbE+arZmXRq+RWHRLBDHQ4E6WojzVasp2fKwTIsV2w+/OjoRPs7XQNkTlmEWOVAqW2YbrS1VsjwsnuzRscRlHA6i/V64Xk7j6HQ3Z2GL15oNZ6Y9s0GJuyB43wj2YzrBlMyssoRkHEQhSHvBgCTw6te9QHBChi8QnzmSnR2dG72tIRGjWoXkJp1a9YBOGcjW7eGcC9Szj3XZxyO7UH5WXeZGTbRyvO8Wv6SJYmb3GQXsuiMYoWK50yMZ3n+P+vcdaLrZ880ubhUShi2g6opCmFpaEevJZhLuMhZ7+qM3fD+BHzkSnONPbK5sNJNbPlNMRhgBGXjZQtpGLMp3Cv9D73+q4SrHwgPYtSjxj2iytiRyaBmhI5s48xMXnEGAZ0PKy5Q6MyII+hnBkKMU0DbBjQioKfV0pMPP69ip6OpkWjZI5Nuwlki6ExMiJn4n+Vs2X/pjuLRw6rNc6aD6wzMyms4m+vkzbd09PixTi8uM+QXw1jSutGsJCptCro8vdeLi4Ej6TCtWadzvf3OOwYCc8WKTh488ku6XEamAXPneD5zxB2VGfoxjtmc9pjZ3t3d2yBmZ2fHBYIH0opR02PzlsETdHP44IH29nacso4VHPdq/3AvEOecVDGPI1ictNJbmbST1zMlkzUfyUL1ctXkGdr566srTadsCXx+mE24t7/na76/tx/BQqu8xr2xbu96arV3LSdnpE0WOY0nBDSv1O+N/HWG47lFTGSd4CIe40emnlxz33PaJGuVIGetmPEJ0oXDkTNbconDFSxCj78bBy3jNVpjTZ6nHV6rlIX5hlkMmATMTuz5wiS2WiGtfakks2Kke1o51wWm5kIJiW2391qSPAarllOdOALo5bwoaagdORUjH4fsmLU3HNzz9t6uzZUxIPbTzYhHzopbbbAX4h8gm8G05PZQOOJrhUI1krtMlMrSwrDQC1p+4HbcRwOsPO8GPzm9w0qRQuEDlueJn8uvBmtUuhLQEf4k14RuCoZLXuvZQmcffVvpdKxlf6AiG6gVhSK+h7sed+/EEdCxkUey8WFL1xUO5Flrlek8oHGbI+WxJ4oLDFE8Xxk3+DcWijPSaKPfvL55hXD1wZczg7CQ3UYrFFXe3PjMiDVkrjGQbNem+cL2z4R8Nlq+UKDx0lhVSZWulJV2u3r7C5+HcKA5Bi1oM+ggfJLCV8cdlI5i7BeC3f8yudCXv/9IrVbimQ2bfPAPUOfZKlX36EjFel2TZB7z4jp8CpSbq4zv4jKn6/O+er25u5hNKadOt+ENBqWsVCVlrGogczzumUlIW3hxfa0333jdRCfApZ1O111T737gtvzg4MQuUcBNuGVTvRlLJqOpRVN0G6+99abBTmziSEtfrOba2enaBs4KVDgMuPJQLmBGVtlcpKZKbx2YVmtYeaGpMaU8WZjvcXF+rWWSGs9g5bt/sGdCk529NwXNx2sl01T9+4n6g6mefvrCjkx8P7YVuGFhyIKoqV5HjRoWa7AZt9F5jGB8TjMF1+S0cJKFDwP3lMebgp8Wi7YZtBv5YuHTifO2BpC3WZoDADM0VuwBloc/Spz/PGfYB3oETHCPXvq5QHG6WE1VZGQZjjS6vNZqQndCFwGIFwLG8JjIqNFuemMTgX8FLMsqqWr1mjYeH2BoVoxDrFD5Ouk83LsrJcyHIwPFaWuZzQKdr0//TKYeE3nmB5gJ/QK/A8yOND1LxyGr2aU9iq2/nlcIaKgitcnW+PyZHGA4L3iAmOObW/Uub7W4v3GhXE8nBjApElvuiJkaxlwKWvDebNahMYPt+gph0u+t32m67C1fI6TmGCK5DzHGka0zmHszVul/c3X9Co/ie76SmrIZOXQZ2h8/lldOoRjOwlACubdwxVyK2GnzQ1scZalv3MDgCNAfFbUuFNR6/JqOHz/WspgX8B18CRBvpynzfTMiznqNXTxZqDN1Wkt93/cdar2+NoiJT4ZlzrmK13olPCUadTU7bd8cTpeg8861nI80uR9pPcvp8nLIAkSVdkO7ey2VWI0WqohADQICfk2nQ+10G97p3/T7atQqqpbDcbrdbDlzFDbiZDrTa4+eeNsBYQQJAdUdAJB9Nuvh2TzR3vGeGo2mXzS4F/3+naXjJw+OjRXQVLHiDIQdXCX8KJyovb2+K/wEAMYgxeQ8Gn3y0ScuWMfHj0wSYs5uteoeG7jmvduhrs56+uQ7F6oU2cqgEwgKPbwHCiMztqnbCJ3QelSq/p5oJOzluE2hzzoaLCE4NSkSnKQoUgF7WC8+ePy6Z2tIatj1oXHBdAiHSbgwJZLHzc3JnKfsGI5tHg9pYAk82MY/eJWghcM6XM+1hJHKKQrRazhyoRjc3btYsDYMa8bskAI74yQlGZ0vWiyo0mp4FQ5RCkk9HgzOZy1hp09HxjtvRM0SfHgumCaTvWIptqnfRXcioePI2JOesbf6kVB0BrtgC+zHOGRrRReJ6ErCzYrOJOYS3L5X4HLOTIEjkWp0d6+b52dajqaqcZ1m05D6IXRkO2w7B54HOhmev2CWuong5+GzehJg4xjp5hw+Zny6kAXOuDXt9WvPIWRcI8Bhj8LLuX7z5v6VrceX/qk08kYhxsRKkIc7IIdY75BgZUJLdpqHWW5wJ6iE/p3MebDDqE1sRPFEpFoVCgaTTj7/vnaPjvz3C/tT4M2YhMUeuAi0VUDFHGtVGHuX+uD9Y9Wb6D/6DjABbPPNy8Je9/aO1O7sRPtYYsW0UJXkMkgwK6jha33yyVP9/h9+TUcPXlO13tIqP9LB0bHSXE3Xt32Djc5Rnw10fLRnk9tZsrYalhMRuTkmsVfX1+ru7hr8AoTC+RoaLEa6PEC4ZgXxp6Bev6/3v/A5W7WzoYB8lCwnur6BqVnV648fW5nJi0mbP5tC4ELQFd2ENy0Qz9ztIvDBTCdUrN/8xrf80h4cHvg0L1m1C7iW1/nZuT761sfKbaraLGtaLUIbkKqk4XjmEcMCKkJ/Ex4mBGF0OJw6fB5IYbz0M19rTkXuIw8aCdh5Am5yWPHBRWno0Ztv6r0PP6/RbKZ6u61uq60/+Me/pz/6J1+leTfetQ233nIf3E3YnSnSxbd/zwPHft9EI5syR+gUW5M5+ATrdvCR6VzjQd8FBf8UCqgPqHzqUYMVIwcThaxar9nYiI1Vvlx3dAO6Dq4xo4rbbVMvII6Fea1XmLhXbZ2gnL9LFxAbjJeRfTzrcTLbr5hSuEp8+PFrjherLQhd6rN3CQgAunQ4WfHvN4uJtJiqSQzF83M9/ePvqGQTqUiOwwQJ7oxX9b6ZWRixMQ4ehYAH2ADxD+jaPuOQOKwoPDCdbm4wM8iQVrxmZste0WebDod+ZZ3ff3V+/rJQ/Ns/+M+kCTv2bP/qbUbWJ0H89noAACAASURBVJnwgYLNRrnRqhrXDGlKuAnxy61fnIg+FZ1DgPNQalcrKvrJhx+otbOjGSQrqh0nAIa28BCShXfADg1aY901U6OR6OSkplJppuVypFoFCe5KjUbL1by7u69qrRlag03qzQNaA/5+PBi6Q3n26af61re+q9F4qsMHj0zLXefHxiXYOtJRQMXeKNGgf6PHrz/Q9fW18uWaDvZ21KwxuwYxDMAQMRmdGaDmfBG6D/ANVqV8DuCii4trnTx4oIMTmJHcHOPw9uA8Pf3UqWWPHr1mu3xAtODY5wwyBpci/CE8tdpmiW0Hb8DSqVo3V3fa3dv3qAIxixVljA0lffTtb+vs2YUKaVPJDNPjhu8lowZ08xAwBft0ueD7hA1fgGqsFUtmcqJ9idR6nMK54eH9ges5vhfkh4gTuFhSFUu+SlmHJw+sJfjjr35NOdZ/JLSzyYEy7lV+xsnJmL4Z1O/iaFPhrN21foNN2CZx4B/tckIKem+gChwJslJRD8M7mGL9Fps3ZjNGS1vm8Y/KZLzW7MRFoShU6lIxCrOnh0yi4FWni0TM884VZWvEKP2ZEW4IuXwIbp2s3KIHeBqjf8aHyVaT7qxtex+jslt8bwdj5U7bXwZAXc6Ede/zb31Hp9/8SFUCsvkc3gTCCOYBDEMk702cZBYO7pgL25E86wQ+gwXMXo1PFxwow5AGpLfeKMZb4ARxQJv1GnwP20o4O3it//rixctC8es//KdT4v/oKFjHmEsR1SDAIbdQDAvxMLnNcuuVzVp44GXV0U2Hi0xcJECWTamkxs6ODmDutdtKoKyGN0kkkpmaunAFXS6GWi77qlTmev/9B0o3QxIU7RKFEKdUKRp067R3HPSL7wEGtrV63d3E7d2dOQzXl5e6eXFln8lKuWrCDNyI/6e9N+u19M7SvJ49z3ufeT4xOMJ2eExnp7M7qyl6UFOJEAJRogSCrgYVUtPd0OoWN9zwCaCqgAYB6iskrkDiCjUFVUitIrOmzMpMO+1MO23HHHHmac/zgH7PerftQvANMlKWIx3nxNn73e+7/ms96xlouTd28VtA6wCfn1FkTYNh2zTnerWkk9MzG9tsbay7QLLXt7dGLueC0B+O1Gx2rBiFQ8JNWK3VXJHPz68s9b59+47GxLfRzc0w7E3p6OSZTk5e6N1vvOsTgAcu1npffWB2jEpWZXH9uQOxXqfzmuvxwyfePFBo2J4Ua3WPd5a2iwDmcz38/Kna16wRG1rMqoF0k3kBaGWZcuKfYQCLYgVdPVZ1rPy63Y67xQBowUxoa3vqdgnmqahYwAGM8a2iJsDobK5mt6dStaaNlTVtrq0lfhLIoyGj4YFJ0QntkJOxknApHk7ClGCB2tptxEHBGpbVIh3F3Iax3XbbB9Zava6L8zPfN0b3GUkGKJClfLngYgFbF5cGjxrZrKMhGa2gadNRxFYOngSdac7dBA/H0hXLQjIUo4nLeGgzovOIzQZjEnqn5TieJIxbJxUcBr7Sdowu/claFczCKW1hETkbjVVKZazoffTzj9U6OdEa+S3DidKTsQrhNBMeG8ax2Fgg9Mt5BKfLKyXxBYCDLnShO03oDWyRKLhsUpLDm7vB5jmJ/goOEd2LJwEeRbAhRJ5BkvunZ6dfFYr/7Nt/cwFNmQ8UeXewshN+euLIw01jwIa4L6O3UcXBJ8KpieobFdPUbjqRdGgA5rmstg731bhz6BPNUcWJkIgYPoArVqFQfBeLnvqDE+3tFXR4ixXfjR9UGHmFXEF7h3v++wnPDc/IiHY/Oj7Wi5fE3k3V6XSTbI5h2NUtZPCSOY6iUltBGkzLzcmIQS2tIy3yTN12S81WW4ev3FO5lNd8PFTz5somLOsbm97BN9ttz+J8nU1BChisxunDSm11fSP0EPmUXbhmZGJgLHJ5rHwho9u3D931oOeAMxERdyEGWoqZlu25D7TFTNfnJ+q2Wu4odnfpjEgck1Y2Nq2GhAYNv//09ETHL091eTrQqE/oUFW5FF4KweHnlmFE7HQHZgICXgKA0tmAfNtsB7tRdBhDPCvJg6j66+B0kMnKtsXK23Re3eHYSWPOFKnVdOfwlorY1dv8BP4HNyIbpbApWLqV+yx2Gx+cAz9+VsLGqnwwBKciiXvihLXm9bVu3brtggHICkErx83OSMSKnQ1IuehuoosjNS7VULGzGa2urJhEx9jFlsvjIUBo4szNuIVKk/cYXAywm5w7xyhoeWtDEkK4RyM6L280fH8hoEr8LukmPLPjVhajDM9EWNiFNsUDCwWTAnh8ppOXT/X0s0+1s7Ki3ETKsdmcji1V8PVJNjNBWQ/sz+xhC9TSmqQCkPQGhucwif5EC8T7NERpICKGIP63LBRoiygUgbOFeMzbOyfYzfXfHb/42ujx/t9YDIe9CMm1CGhJcePDTJhpydLIYSnL4NZk8+KLwuzqFxA1NyCmtGZZKvxMh6/eV+P2QbIZiRg+n1bOE4kWFbee6aylhS719tvbqlZhnY0Sn8ecg2whzTBzcnN3uh2dX1x4749lP1TscIMO7vx4ELtgXi/UYvjwbDdqqyGn5mbPOpcjUr+hONNZAf5t7R/GjT7HqfrS7kCAnhQB3h2dC6+Bm42bzIHHubwKyJMJ2KWdm42c1o1lXq/Ttrhrb3/LxYW2EWWob0YiAvIULjQEIc6zQM3SaFp3lIJHLhRnp5d66+131Cd/JZfRyvqab2ykyONBX63mtfrdobpt2jXEaVMN2tjNT7yWm/sByGtjY09lRjhcLUdDDZxhWjA9HrOdJ08/cw4nvAMe0HS6rk4TtiYkMNifY+dv3nR6akK4mi20vrGh7c0tn6RFxiG6xTmOTJFkZZNlVn/4QsQg8mXhMC7AvUN+JpuP+cReINwfeKji18H1plD4pJjPVUDjIql5fmZJO9cBTVFvPjPGZB/MdNoyd7pKLARzBdi4bFjiLqWjoOvg//H52ZWKjYXz/RIzXtOYgpfh0cFdHt0wJLhl8nmAhtFzxIaHtfjSCJdCCduS1eVsNHR3eP78hY5/8bnmk74KULKHI2WmUg1DJToJd+yoUnkGkzHGrllsS5Ihw1YNcY+7qNnWny4NXgp8nbSZm7EECJ3MkkjJvzFbYmHs6MZkvY3AkEaAIvNPz782evyn7/2qMQqAGBuaJkwxIxHJD/bsYo59JB4FIy2xpfdrptuIOS2i2RNLMU6NWlW3XnvVRCseINp/q6KtRmXsGMdKbDbWaHStbP5G731zT7nsSFvrEWbTqNZcieecjLOZTs9OdXF5GWw+b1hCwUfbNPQeOdZ5U/b/2N1XKQhIa6WtvTWvv0h+Yj6neJAzOui1dX1xYYJSfWNLvU5Lg27bYwMXmou6vburxuq6zs7OfFqMoX4jNqtWdXl97SKDWzWjEGMY1NxRn1WvVKsV1KiXjSjjYYAOByQc7US0veGraKMTt52xW4eRyLw66g/VbnZjx51NabyYaHtvx6HN/U5H3WbTWIBXdCmYmWxCFspMV9TutXRyeqLuYKZieVO7O/ctd+/220FVT0xdEegN+nztMxXKeb2GLmc4Un9Q0OXFjVLkW8zSGg05NeFSSC+OT0zcMuFLKR3uHzjtjZWnfRs8+9MGR5RhBEIl8Xne3Qe4hhYGnY/JdxMwo2t1O20d7O35BIfMhcQ6+D6AdwtzNSiiyNgBlhfoh1IpA7e8Nh4qisjqypoLBaOmPSW88gyXKXMk7F0aRrfeFhAikjz2XhsmeieITVaienxBSUt+J68l4U0AOOZCkg92YBFnQh4ErBfWgWfnev7wkS5eHGmdAOsZJMGp8hzK0LlTaYPxSVRJIpSgYEQSeoCWiXsWL8NJYUHl4DlYdjGxIg25uCUSieqC7pxOKDCacOKaheFIcEGSiEve939/8jWHq//41W9660HdRL/uD+pLqXmo8oCuPW441TkcjiOwJFlvecZduhtHi8nFHSC2WlvR1uGhavs7GoyIeeNEiVN1PkZByM0xNmgxn3VUqnb0K3/1vjbWC97H8wbLxbx6naZObpp6/vy5SmU2D5zyFXcmZHRurG+5krZ7JIWhfuTixANHMtfYIbtFqzk9JuQADwPuwZmAefj85NgjxurOnjcVi8nQJy4dwWhCQPC21jbIDmmFOUuh6NfAluPs8tIoO2MBEvTeYOAHkNzJeqVoF2oQbzoFigObG9+ECefEB5K9FcPwlt/ncNpijTcc6uLkTJfn1zq4fddkos6oo+pKTetr62pftzXs9ez/YMAf0HYq+2JOurTWA/XHAy0WdDyAwNvK55DXj9XrttVtd5RLZ3V9calOu+UOKyzwC/bVpPtx4R3xinGw4vUXvyQw2QiGtR23fDLCVIg+YETymBH+q8y+8QDGShFVpbuy8cgeG/Z0gLexWKh1c2XZvi0QoPMzpiYydroPKP35tHRxfORtCcXVGFk6p8FwonZ/6OaD0RXfj0K5phwbHoT0BQxw8fUI1S0HDL93kaBAM1JYDJD0CAn9PqDBZCOIQ1iISRKPluAUzVI8uNxPQUmnQBQzGQ1vbnT94qU3G5MOmaCkv7H+hniWcByw7lswZocVI+prM3cTfodXsonTfVDZUWYz1hi5jPWmRWnLIhHObZaWUxzo6owxRl1YOlyNFjjgBybsrHJvSOb6H85ffo1w9ca3uTKxkppDGcbUdRmSkrXIJdK+lm7Cia4+2dUG0y7x0FwmInFzQNFOSZXtTW3eOlB+bcUKRxR4BkiRkoPwk3uaFIrxGKPWlv7aX39Te3s1G9qMByM9f/pY43FX01TOdmi7+7t+oGvVmh49fKKzs0ttb++pPxqoCzA7jbRut/WMK0UEPjPVG+RvsnvG75C0LtZkAZzRup+fnujw1h2t7+7HOLSYWAlJMYMnguIU8JJOxuQm267P1R+NdHpxoa3tbZ+cJHyzrl3g98ANh6O2m4ZIrjZ70qg6PgABqHHjGkxKxEG06OPJQL3WjfrNprot/C7K2mFjkp6r2SO+b2LgdNhlK9D0Snh/b9sGL/0BDl0dTYds4bG5B49YVbdX1NFRT73eVJ1uy2MLsYV4oRK+hPDLVnERTa0Fa+9ckO84PdOLnDc2FDq7YSVekShK3WniEA6jk883kVdDBmO257MIa/vQE/D+WTPDIen2OiqWiRQIwxw+D5/cSUuMHodrSsdElCI3HQ/gMb4MideEregWgOgLdQdQwYMfRGEgsJqoA5sCJYUCjgTjaXQVYGdBVbfTlMHHEFVxnSOZLHFnsudSmA1z3egowuCJRp65f2y5N/jSbDBQ7/JaZ48fm2GZn8yUnc5tQcAKNc+mBiNlOhy7dmP4lHKny3vk/pgmJs5RCMKzlj+zHy2u40k3Sg2Ijj4BjukmAJITw2zeENuWkJKHBJ1ObkJeSmKu61iPZDr4b4+/Zq77j+++u+AH0h7Ci+AmC6ZeRK0HnRhkHlFTbDtsOZ9c0AhlBSCKimShDu8DG/B8RqW1hu6+fl+jEinnVGEsyRO56wh8Am8C1INdbx6Yrb79V+6rVGlr0D/TqNPTBHR92NJsntfG/p7efv8bVjCO+yN9+KOfajpdaH1nX81eV4MRZKuxysWSR4NcuWAhWCkPqZxpc6qauRfhegwVmKzNdqel6+aV7r/6QLl8RaUyACBRASNvAwD8lgpIgoMhU5ELgnclo9np2YXW1rdUQk/ACewKPneY8aDXtbkp8zIFxqpHrinHPzaCuYx/zvHRSxeSu/fuGpi9vDjV9empSpyqU9LASi4U5Ki2Ok1neu7t73mOpxtAZLe3s+cbB7dtxgbaeZLoF9OsmtcpXbcL6g25JpyujH1jda7bPrkApQusPSn8eC+Uispgs2bBUUqzycx6mtFwHA7UWXJVVv1eKS4Y6TJOUiBHg2jPHY9ITF9yMy9tsOPwiX6uP+gbX+IALSbhSBQcr2cx5RkNNRr17LZtijQ8PkbN0VBXF2fGWsJsNx1u2Zmcuv2B2u2WOxZYtGtrdFHBI6GzWabRh7lMYiyTBFzZt4L5mDvdvhFzRxouCXEmkOH0xWEU04h/kbMy5atTcxW7I3cOLz79TOObG2UN2hNu3fM1aQ864YzFiEAKW5qRgzE4Nhe8xuB9JYGoDg5CPhG6rPCOIW5xuRQNNjUv24dYEiblh97jWhzMdNnTcXwvrE42t6M5CmVG7Mieie2J9N+8+Jpd/z+6846ff7OkoE3byJO5LLmZOfm8/lyqSLmGULDD0AsQyCCn80yortGBoPEYphfavL2v3Tu3NUWrYIQ4thhLERg9MtTkKX4DpIkJF+yRpvMj/a2/+S2dPj/S2YuXmk1Y0Y30ze/8Zd198zU11tYcK/jjH3xgAhAORc0exjeMNDOVsaznfeVSyhXTqpaZ29E4XGtn/8DZFuzUh92Omtf4VPZUa9S0RWcymKjegIgUrFG8KqnA/T78iTjp1tc3dHRyrJW1Vccanp5fuuPYP7jlB4eiSHfGdqHf63j/H0KzSrK+Cku0Qi0yII6PjjTs93Tn9i3VV2oajkbqE4TUaRvhx3ru5cmZ7j14oMbaqlmxnAZ8LoB+ZJ1OhiMHGeHniJIWGTyY0tbahvrdiR4/ulAmv690blOzRaSadVtXujg58chEZ1iAlMTNj1iKyEA7sQeIxljhkWE6V8FErfj8wwWb04p0MDoxHJ/hcYDBcB/RSbGGjTWjsXgLlmIksXuahUw8AKDuuKWx4w88AKxiMsUukLGBVHns6jMeR7m2PboRMJG8PbJils/kdQ11fjxwoSgUIM6tqFJrmE9jPQbdT9Ixh2VEsGQRkZnd6DY6Uu+pTl+maHnvCT07oiS9fuSJhG496LlgF3sjffrRR6oy3lAIhz0N+p24TgD3tpGEdk1UxkJlwHCeJSOTtogzxmCbSicvsyaNboHDbWntYHA1QbTQZtG1UwSXdpbhc8vQEOxMOlz4MBa05cDDwmCYz4YD14dnstr9r55+9tXo8Y/ufGNBt0A3EV2F457C898rJl58VDbH3KPyM1PT7ithIc7slAic3JzwtfmsDXQPXn1Fje1NpSvliGnjH9ZFuCYBsjDysO91GnYw8iazC1VrHf1bv/FdffzjD3RxdKTpiADcmR68967uv/OmyrWapdA/+sFPTAC6gUGVzapRr/vv9weADLxWVLGEqxQf/EzPnz3Srbv3fPFB+2H5lQoZ32xsEnb2D6OYpSbOCAlTm5Kurm68loVgxaZldW1Vjx4/0Z27d429XFwjwFrR7dt3bV/PqYrRC2vPTrtpq/ztzQ1tb22FbSDbgVpZV+2mLi4vTEy6fXhg4xsISBRjOoFiLqNBq6MPPvhQ61u7uvva6yayOZIQlh85I5zOEJeGQ4OenMLJ0OosikqRbI+5To47Or+mla5rOkP6nrE36WTUS5Kyc46GzPhUzmoOnpToQLy+NfUexmGArz7hMjA1c8oU6SVDMs3xO0OLsgC14DpgAkPxwzSHjURQp03Z5uTjoU3uAQoCBkLGwjixceYeDewzQoZJzK1zh07dXF+a2t9uNa2hQa2bzjI6gaNkbMJ807z2Q5fPY1bUUH1lXTnbGkY6eKwFI6Uiugs6g1CnumV3vgbjaoTxQeQzIczM5KA+z0ZTE6XS3YGGF5e6fPFSqS55NUQ2kN0a2iaKKIWLDprv4/1DRy+z9aIwA9K6QCSAL3oVg90I3kJfwvU1gc0OWNT0cKMz3kbx4mHH0s6jSUwFjGbG3GxXmUQwGOwMwNwxBf77g2W6FCX+k+dffFUo/uGtd+y1wRxraWpieME3jadkJHASxwukenmNlXhpepYLu+4wvwhud8yuuYyuhn29+f57Kq02lOUkpaPgSxLDBVB2nKgAM22PZrUmSdjn2t6Z69/+jV/TD7//Jzo/OtZ80nPy+N03X9f9d95SfXVdz56+1Ecffqo0iHal7o0FwiS32rO5CmWCaZjXOJlmdqO+ubowAEmhYF7jQZxOBjq/PNf69pZ29g40nSx0dX2qtfWGM0kH/bFevDzS/Xuv6OT02B/0ysqKu65qva6j41ODnfA1qjW8KWgRcTyG9Rbhve3rGxXzOW1vb9vNur7S0PH5qc6uLrS6sartzU2zEHnoWWWyBi5g5KqFzo5P9Ozpc925/8BWb/ZWgD1Hy4g8HMNVWv9UWkMTlLqePxmR5oucNjfWVcwV9Pz5ufrjgp4+b2s2L2s25e/HmDVmWxPnQPEX0JvZImQ1QwCW5GlYHp14QMQqMTgJcEmyifKU3BBIXOP+WNViRUUCk3lPc0RfkUVrb1AwHGsnqO+slBEIDpzAbj9MPCKs68H9fKB2p5loZ2KbAILSvL7ydoTqxufhjFZb6+dULlU1GPXV6tzopnVl5iucEMKgvBb/EkROrBSs8IxxKDrfpHpYa7hwocDmkHUVdAJEayhZc8gaRhNNblpqvjxW7+xSWYxwMePB6i+f1piNHqxjH4rwG/DgiGT5EoA4okDMQxNiWrho0dXHFjFyaUPUxvVHwh/eoYlPZ5hYJdKL2J6FGjTUq4Rq8YzZ+mERyWQ+6NPRIEAD5xef24huI/n1Xz/7/OuF4u2FtfsAiugsEpedSFUOsY4lxnyQ8NiNqAbHHWGURTTJfjbs/tHd5EzdHufTuvPGA1vQsbZyq+IQW/QdAWRORlF5XWX5b7OxhqNTvfp6Vf/SX/+WfvC9P1bz/EKaDbS21dDW7X3dfesN5StV/fhHH+rZk2NtbB9o9869INpA7R0M3eJjeArFnJkRCjg3F2vEL1Ony2Wndnda1xZu7d2+/bVNxMy5pvxCMUplJjfk8eMv7F1xeHigYgmXq4mePHvuonH33n23fp4rk1Bji3D4GKcwT4eq12rmEsC/6A0HKtUrKpYx6OVrbMgWLSEBP8nJ+fzpU51dXOngzquml0NNjjUdp9tIgz4RcyS2QYvnRiRCoBXs2MVC2+vr6rTaEurRfEOfPzxTswnJraBRf+SV3NLLkQedgGc4BzNuTgOvYB0AYxGS6xQuA2K4O+cN+GWKnNLhQE2+aWqK6zYoftw/zPm4dQOSmu5vNWdEEfrgwSwFUC8XeJiJaA4JBuRl7FiY6wFGwhtk3r44Pw2x02LmtDe+FsYrrwEXcz73yWyop88eGzBm1FxZ37G7GbyCRHWdnMbxdNh7BcxliaFk0JC4pQ67RrpFNliMWEQ09kbqnV6qd36hSQ9QOFYHkPVs34DRIN6ukzgQ4VBMRmBxM+Me+InyWsCwjF0Z64ngawhoDney8U2oWA0IGCoMabmNoxKilAFZM2+T9a7l4mlnq4SOiy0ILw87PlLWoDHQIIQgzOMymhpn4kq/8+hr2aN/b/+NhQ11Td0Kwkjw8oNpyA8eIXjiO0GXnc4E8k9VjDyAaPW+onLMcUOGKFLK6967b6m8ElRjtze21uGBHhpIA0iEuRijR2jyJ+Nzfev9Pb3z4FA//eGP1bq41KB9rdsPbmn37i2tHeyoUK3pww8+1vOnJ3r9zW+o2Fgz83A8mmjU76leS9y1sXwDtDGBaqHW5bnnV07+WqXiUwxyT2/Y1/bhrQC7cjnd3Fz6RGjUV7wvbzRW/d5Pz461vbWaxNWnLQZ79vxI1XpDewe3gmxlsRIrylDr8e88XUbCSOy0237I1re3lUbwk+ghEoV0iHJSC1XhBywWev7smZqdnta3D1VZWQu5tENsgvtiPgrXECHZBJpv1uY21jlUsr4Zj5691N7BbSe7Yw0olZVWSYsxGAdcCTQ2GXs8TIZoWwa6anWM/ZSquHCTgVo0sYoHjo6Tn9vv9+wuNphww+bU6QBMz7WYzFXKllUkonCWc2QfNz80QLQUVgkA5jHacNdhxz8gb5WmKcRZyyAdqMhoHtiicBixFYD/AfjrgyuV0spqI0nwqrpbtMaCB2E+1nXzwlwPMkPpPqs1wonKmozwRYk719oOA4Qh7gyGIoY70/CtYFCYxIMOr2Xa7+j65bHmrZ7651eq5wrxOfBA2iiGbpICF4HLkzHrXYSKYc7D6EHLXymUvJrGrZ6CwbYwWAGhNOWZ4WGHIeo1aBJZasMby/XDCmC5HQrJfXQVtrvDss84UWSaLkO8jK14CCAHNykc1pAEiMz997sPv1Yo/sO9N82jgJ1lMJOqB4iCmCsJUCUJGyCHi2BlacKqM4MLmIpTJzlJWeewnhpCK15t6LVvfkMpkq6cdZDMP9BaR4Nw4HboDy1ykJp4LYPBib7xjR39yvsP9OM//oFuTs417rf02nuvav1wR/WdTRu6/skf/5m67aHu3n+gAui7UHNiMNvWSr0ayVGkSVn/vzBWADi42lhVDVArk3ZQULN57bDa26/e12Ay0frqqjuHcqVksg6YBV6SnGqsFOu1vPJ+Tyl9/vkTJ5XdeeW+iytFhpaSh8OrV6p9UihMR5+DFZxof+9A1ZW6eqNBqBvNzkl28dCEYV5iSjzo6+Wz5xpOZlrZ2lcO2rkZhVxP3jHkm6lGvb75HpCcAMDgHcBILK7kTUC7Or82BwSONoJmGJbFQsMz8s3VqcrOMK0ZdG03O3r69KVFVNuHh048Pz458kYoFLLhZTCAu1FgGyTxzE2nUL1nevnyVIPuUFnlVUzXVcrU7SrFNo1tiWOfvNWjc4KpG2s8b8QMaMcBZCoxaPxiomIxpynmvyha7RJOoXgRagoYmCt1g5aAplCw+TkckqzGXxw983098uiT0c7OvjthuDyhkg4KNMWb/w8Xwka/JiwlFpFgCoOBulc3GkIGu7owhoGCFUMdaOtgYD5j6QZs+0doEpof8AHwt4U5Ixw8gJl0T3QSjIWM437PTh2Du4+2amk/EIlkYasX+EkI7XiZocJdFgr/abIICTo3938EaLMxMUxgY2U2JGO7gVGk+SbjkYHT+gf99hcffzV6/P39txZ8IWYazIeeV1LhaM0lhJZM075MOHehSF6kP+iEI84O2K+cy87uijjONAAAIABJREFUN5dTaWtd+6/fV7oEzsFMHWpKqq2FaKjWzN0ItBzwlDao3X6m9791qG+9/Yq+/wd/qPlgrGolp+pOVVu3dlRarau60tAPf/gTjYcL3Xv9LaWLVVOJuRnQkNQqJZvKzNNROW+ub4xGl7OIqPJaW1t3u0+hIH2sttLQ1sGB+iNOr5z/G0YzJHZxOoEIg1bjkZnLTr2OOz4919Hxuda3drSzs+dVaHxkdE204fBGaFlBt9kaRCzA2empOxRk68Z9MhCtePhI/OIhQsyWU40ZcjLR48dP7KGwuX9b/cnC7aipvNxIeCwCSY1H1qpg7us0qdHEp2Zju+FE9m6bwKC5vTvIXjU9Ks2GY6rT48fa3d21+Q0PyPHLYx0fn2n/zj1VV9Z0fs52Z021esOnGx2EPTJoUcEo0IL0ESDlVSys6ouHzyxO63cmWivvKJeqqmBj3lBmojdxcJ6n0SgUpjh5NYenCP4ryKqJD4jtjD1LPN8TLZCx0e7p8ZGVj7VaTZVqyephksSJTGQp5xM1I/X6bXW6bbXaHf98X/vGqtvsCLtJvjaRIYwwQwD44y/hHwKWWy3NOn2N2x2V2dhgG9jv+edT5HCTp1g4vxzA1iMISeSMVOATbPJm6if2ASHWIlGN0SzrjYeTzLyNsJ+2px0vEYQgEhp6LBa4Dh49bB9o0/+E+h8hUkk9ieKRrK45gL2ad1wkHQQHf/iVLl3N+fkBzYSNze988bWO4h/uvbFgXmLVtoC8wQ1rhV+wLZmXwsU/yQBISKXMm55lkjYnEIiwNMcBaZhKqbG/q1tvvaGpT1IKRVBFIXaxLsLdijl7NOiFgAsFXmai69ZD/avf/aYOVqv63u/9337zqxt11Q/r2jnYBM/TytqK/uQHH2iRrerOvbcsUgKAo3W6ub5WsVhUuYZidGaRUbfTV6OxpkYpbZMZHn68HTvNc52cPNP69qZWt3Y1mrPyy9iVituW9h3pNbJ2qx8XKdWrKd98j588s9R7fWvLqk5ATzoqTqWssk79LhfKal433aLfOtgPFy1OldnCUW80cvA9UD+O+NDoFKjuKalcmGg6nOuzzx56a7C6vWP8BxYhFSlWa3w2AFuhvry6ONfF2aVq5Zo2NjZVqZWUZaWYzujho8e6c/demMsuUnaUsn07cYCcauSDDns6Pj5y17J/cFczHLOGHa8UuVlD88DGJRiMDgQGRE3WhHBIcAJvXo/0ycfPdHM+1NrKriqVcBWbsTLNFSOCculGlRjXOpYgsVJMqAnutJzdgYbBoHdgQMz515eX5qjUGzWnvQGqcnNgsGPvDB/BU03MX+jr+fMXms1SWt/YUqPRcKGjM3LIMClcxjsWmoAnDIfKopztDTVptjW4aTnFvsQ6OMOBB59k6E4OEyaPFawfYdKirxjxOvlsppEV6qBh0vDQNCGSC0ElHSBGRhQKk50SY146CHQz3sQ4DxeDIX424wEAOUZBI4u6ggif6GfcmCbGND7Rk9gMd14IzdyDuohwcLjLd+paeN568Zqwrn/nF598raPYfNVgJuisI/48t8Rfar+C5LuNjloml+zuXSgSg1ErPINwznwzT+fUHA61fe+u7rz9pmasa6YRT+gbk/XfeOBOgvaZMYRCYVJPeqxW57H+/b/9XaX6LX30px/5Qdva21B5r6rbr+xLqYlWVlf0k48+Ub6yps3dOxpOwk2Ih6zVbLvNra9UHRTc7txof/92tF3zvjrtroGyeqWs6birs9OX3ng0NrZseAL5hxuWgmP+iNJaWV31iYqVWibV1/HxCz9oh3fu+iGEO0H1JguDjiWyWafOEh0Pxi4S9VrF4CnUXeIFkQzXKtjs97wqZWY1ldgY1VyVPDkeM33ys1+oVF1RfWPTD7kLBUYvJg9TzAoaDDruSE6OXqrdbKlULGt3e0/5UtYbFK7u5w8fGXB1TIDVvsGo5dR0IppzVvo6Oz/1BqlaW9cYhuU8THnYZoVICZCNGxtSWaRfLThP3MozDzOv53R23NanHz/WoMc1wS9kVekcatSaSvmSTy1LrxOFJK280fjk13L2Dik+IqZhAualPYaA9XQ7LdXq1ej0IHfli3buQsfD99lbAzxgNtYXDx+qPxib70JWLPcbACmYAeConao5yHigB1jQ9XXx8tihRAVS8BZsHDIql+FrjDVg3MN5C75KQqnmpTsacxrtvl3tZ7EBGUEGtHCRLoBuhg1RUMpL8C0SN2yf/PbNiPcNJd/J9c4ygf8RDN6lBslK7uSaWasB/8Q6raA/GjIJwCDEc8m4FvoogsmTNTHg65dWhQv97mdfBzM370fuLZ0ywIspzSFYQi+x1NVD8DGJw0q94EMsdR+B7C/VrBnTfkfptA7feE1bd+9onLD+ApHn5md3j7SdShyuy3bUm8IjHKhU6es/+Dv/ip787EM9/OiR13zbdBJbFe3tbWh1reL26Mcffqx8ZVUHdx+oP4abkDOZBPoyhQKtBD6bm1uh+uTiZea06G31u13P98izudkO795RnqwObgr27B6/Rj6laePprOxfUGBDMVQfVuTBQeSC8MGw4vNrCCo2pbnX7dlDcn11w9b/q426+r12BN7gfky7qoW1K6Va2eayLhQUAchFqaH63ZGePnmhcnVV9fUNzRLeASeyT5cJm6KJHcO/+PxTF51GreEbt1qtqVQhViBump9/+gsTwki8cjQAJB9uQBYddBdTUtqvDZCtrq1piI7OQb1BNkPMFvF8OIwXwgCGwcd6BPxO6UwRNJXtz9lrQ3Dr6+mjl7o4H2g+L6tW31E2W1fW62P+Arw/4QmEzmEZwRfO73G6LQuFqdFsWCBjwU9ptdVut120irA2UdKWiWrEzMgGch5l0a4ATj59+kQXV1eq1Oo2R16p171Odv76hDDmhQY8+O2us1Mxf6bLKaJTcb5nYq9vzQ5xmFMNul0LGwHizW1IRgJOXE59bxsSjpD5MbCQ+czs1oaxMBGSeeW9OAhyG9cUnA9QmsUBq12PHdaDLdzBcO9QKL4kaCWlYmmEHWFViV+mQc/ghCzTzZaHfKy8k2tt1nUIPuni/vNPPvqqo/h7W6+5owCbgFDllYlXYPDqI/jHXQnqviQ92nZ97Llt4BGqM2bWkJqnlCqUdNZu6y/9tV/V2sGBBrDCFpEMRpVl5KCj8AWEgALQY7Q1o96opZW1mX7rN/9lffrnf6qPf/RzNerramxUVdiua5dCsVq1u9Sf/+hDbe7e0urOgcZGeykUtM+jSB2fjVUq59yaBpkkrXox4yCc07MTPmlVCljR9XSHk7ZYUHcEsJq2T6a1CSke+JjvL69v/HCtr1Zt0091Zs1J682HEInZ4XB8c0OU30T1akMlIuq8Cssqn0s7fXowHuuGm3EAGp/T5s6Wxl6HlZIw2ZRKuZlOj8718sWJ1jZ2la/WbKhriTseEPhfptJqt2/0ySc/8+nx4PVXw690EhwOZReWaVcrNTt9MZuG9XycQUHB5+vn9n4AHed6YdmOxsCu2xiyKO24QJy1aJnLJbCGGDV5qFFW9mnFx+MkXJlw4oq6bbZKHT15fKmjY07/A+Wza8qqFKpRckkwX3b4TxRZRtrQviSmK/ZDTU5hbmO7hqGRmDqHhIfPBi8JUZD1JwpaW9UDowDaYWBweaWjly+sM9nf24trmMuL0t+/bio9nOrlk2cqLdL2IOGBZGMWFnQJnmF0Jza78GOIm+TU9OtjLWqHLjAXrluCJeABOkJhywgSiXJLzI97wcUCpzYAR0Y5S/LZOhI9CXCeGO4kcRgYLIPD0Y1Y8JV0YWEaFYd4uOfzaAIMJwCnR7iw9Au4MjoUxi+TKOlwOFQM4i7025/+9KtC8Xc3X4u0dZBe8gshIFmqHH5/loP7pIB26yVR8sPjw6TFtpEIlvO479CKZvIaLKQH739Ljd3wyQQk876XzEkeYhOtsOoHBaaljOIznnV163ZVv/Y33tLHf/bHOnp0otXVTeXKaZUP1vXgjXuqlvM6Pz/TF4+eaWVjT7WNLY28o+eUpQ0f6tJqzpzWNlYSGJeNRFE4eZIIdtO80OXZiY1zeIh2D2+p2e/Ztq9QrHpuRMgV7DZ8EwGOOP3Z10c6mOPqKAxYlZFTmc2o0+no+OjY3cv66low45xFmVIZmrFvXObirDuW1s21W9CVDdryjLcPRtxpOTXR44fP1O+NVGusq8jog9lN4ksAgHxxcaGf//xnWl1t6I0Hr/nmDtOUCMiFR0KRrFbrkUXBanGEdwedXAiiej2Ib1NHD1YrJSkzjwLoBG5AavQbZtxFBseMEKFy3MjuMrg+09C1jMa+ViWuYZE09rAq/ORnj/TyuKnZvKphL6NaeUNFFLzgSpZ5s5oNJ3Gb2BBzZ9pybEc8ytF5msuT8EXYOEyiCNi+jf95lRkZqpHiBiAYyP7N1Y1Ojo9M+66USnbkInvh/NkLpUdTZcYz6qq1NVFFg0/orUGyho0k9WD+Ojs3icU0OJm4i/PM2EohWbECOsMiDUOiAB4j/HvuaAO2H2Xo8jzgFoblktEQhTLMV7rCoCDwDIGNWMpupmWYM3ksWC4Tgqr55YrUh/nSVNdWfuGIzj3I9caz1X9O4Xc6WpCufufrheK31u99pfWgpcpD8Qw7POZNbnJaKrc9tFueKYO9Fk0S1SfCg3iTDjbLFVRYWdXeq6+qvLGuEWSgBIyiXaNIkN3AScW/w4IvpMqjaVdvv7OnX/nWHf3k+3+ol49OzE8oVHMq7Db03jff0Xw61KMvHuqzL57oldfeUn1jxz+DGXo2njupi18ra4BcRPQB+LA2JE0bBujQatTzkyN1E4n67v6hTq7Otbq9bcNZwNCl16PDbyDskCoVQL3dpDq9jjM1Kg4AYq3bcwBQo1Y3uAn5q1wsW6INq49kLCek+8OFMJXSoNeJEzGfVqFStCMTrTXhSFenR7rCB2KeUbWxrvIqxSQ0DXR5N9dNS9zZzlQqZa9jea90d2gsopWFm8KpwroWeXjQe4NgF+7N19fIzHOqVqqmqLP9srWANRmxtTGB2WLMmLvZkDhpCg4AFvjZrPUp4EQAvk02DOmMx598NqdffP5IqUxZpeKmzs/66rfxS80olyP2IKd8rpQoItnmZLxJ4ehzsTO0hT4ITCtIQ3RMjGfOn0lcpTDZZcbO5cqazqKhhhyHARLjXPumpbOzU39OHBBgDhqMJOz0kNMTl0hcoR+USD8312N5YCQ8GCd/UQwYOWy0EwlnwSkMpzcOFQ5QSFqMLRQnYyEuEglZint0pebRzrXI7MtY70In4NBeEt18OJAxYmYsam+6dEaEeBZNpUisFZcdhjEaGyGF14Z51wlgC4AbjmMxQPq/J3qu5Rbkv/j5T77qKH6zfsu869CcRBhNyGyZW8MWyzJeYPgs0OOSDRaWea69C7wsALrgUDDBp1Ra29Ddt95UaX3DiU3YmvGhssabYNEPwGNWJqDMKMCkTEad/pX+hV99Q++/u6/v/5+/p9ZFV/uHt1VeLWlUTuvb77/nTcnPPvpYz56f6tbd17Wyvace9nPZnJ4/eWZePy9sfWPFN4oVeWnUonllXdTG6vUuPQKdPD9WPlvW1t6+g2w3d3cM4PEhcErZ/zMxpOUvxfKdU+3y+lLNVlO5Qk6N1YY/uFbrxpTvlRo2frEoNWGGwFu4Ej7QE5kt8yIIforcz0uvqir1sjY2N42fNC+u7HyUEV1DU6vr2yqTL2LWniwiA4vZ290zC5UxiQ+YB92kuOU2KhOZIybRmBadUalI4A6rXLgrtMEGqIynoLNYpFEQzJUi/8KGrFMXLzMlKT1IqCFtMkO76+Dm4eZPKV8se/3a64cgzp4MmbSePnuuV+6/oWyuoX53ruePsezDExWPjKrB7lIC2IUvR9bYFBZ17Pd9CkPxNkAYSlanq9vbA+MY9BRJWDZjxyIdWwHLvafuFM6OjnXTbdmmpIzYCiLhYKzUGF/S8NSmyBLkbFtCUyDDvSpMpukaIpqCjoGOInACRo2kYDlagzEk1pi2KIAO0O+G1yWZNhQp3msm5TU+OAocGz6jCBZn5KWjZ1XMtQDDiSoVfhR0JfjYhoBsaccXKm+4KF+NIyauJSPHctuRNB4R2JwEGDGOWaSH3oTpYbHQXygUf6dxa7E0oeEFOyYdO/M0Jp5RKJw1QYmgOttPgE6MmyZJYHWgDRUv75BYIDo6ine+8x2NmIF4j44EmBnIpMrykMJhsLIwIdxQnUaTpv71f+2vqpTt6o/+4Pe1Ul33ajJfy6qws6K333zgU/inH3yos/Mb3X/jXY8eXfbq5xdmkd6//6qev3yh9fWGvQsiOpIHNaesrcv7Gg2b9ps4fn6s+TyrvcPbqqyQbJ2ztyLvJwY5iDF8cEnQDIDWbKaepdFjDUboE/izqdmg9l3EFDoNms6HGRgA3AxnoLAkzPHfUsYsnOaNei81814eXAUkfQWz2saKXbcvzm+0s3dbhWpVo+lU55eX6vf6tv1nBcrvIycjjHEoFJwmNqkNl9KEmhtcF8Yguoabmyu3tSSr2wLA/0NaHaC21ZEwAemCFoB5eY9EFHrrGLKYvyTp3zwUJkcloU8Y9fZCyMe24fDWod9Dv89qMedu4vykpaOXV5pM6GJx2I5Chqw/NIcQgzg5U44S4KQn0gGvi/BtiG7XwwZdFm9ugrSf9SENCiSoqRXC7etrDdlSwGbF/gBJ/XSh3uWVKlk6NDpawGhDiSF0XCZthW7T62CKE8AHJLvA5wL4c2BWYgVpz1QzS8Mvldfd7/WCjZx4Q9Ch2pUqiTUF7KYgkLcCWcw/35oXHt5lAFFsMe2jCZfCWALbyOgKeOWRCWNQxQUDOIAuMCjhQTDjc4vDLxYXpu8ngCbjRXQU/69C8ZsrB4uQ1ybhxFbagWjHzeW2hG/DcisFFhGGLbRHYRNI27Tc46aVKhTUncx0+NoD7aB9yHHZYYeHFf1sNLCJL6pRigXgmau+XyBrnxP95r/zXXWvz/TDP/ozra9tKlfJqdgoaPPeXVujDdsd/fSnP9VNq6d7b7ytbKmis4tLM842NnYNynC6Z3MpOxXj3B303CB85VIzTXpNjYddnZycGiDcv3VHK6trPkHlAGEuVWRC8o9ncU5d9u5oCrxyXOjF0XNfZBBttisAU4CpNh2awXMIai4ntVW6Fv6g6GNHjn4B8HOgdq+ts/MzdwJ725taq4Zc/MmTl2pe9rS3f9ut5+nluSq1mqr1FWeEWCXoiMfExg3nLQJv6AnoBLK21A3XIrMhAUELdpBCvo3ilULhWZUtDK02W5HEztA3NjjHHEo26DyK02AZWvuTSXnscTfYG2k4xeeAFLSwvr9udXR6eaN79++GWGy0UCFb0XyW13Aw1dVNWyenFzo/vVK/tVCtXFeeNDJl7H3pkc8rBohPjMQ0pzGX4yuZSxs2NMcBc58crNP+QDeX1xr3+k4UcxSEDXLn6mYWypZLqpDEPl2ofX7hGADb9cEnIKzacoNoyy3SpqtkrDHIHz6UNtdNFNSR7eGFc3imOYQnVpbuNGZTu5tz6NDxGYCki/d1Thsg5p7yIUPuqUlRjh8OUdhSCm9bvkArl+NW5IgyHga9IFbKYakYOpCQ6rv3QMKfjBuBfyYO49mEFZooVJcu/L/96Y+/NnqsHPhbIG7wtrgQJg0lFFvaSyoXphxIr/1CzRqD5RXsw2CIRqgPhJf2cKI3vvW+Vg8OzKEw3DSZWosAk42RA9dtNh60ZQ6KcTITORkn+k/+8b+nhz//UD/4oz/T/u6Byitl5as53Xn3bbdo415PP/3px2r1BsYo+vDnyd7c2LbSjpu802l5318jwdwknCQ/lfmTqEBN1Gs39fzlS61tbKu+uqbGyopxltEsuqZ8nhOTFjA8Q/kMXDAABysVffKLT1Qoga7PTZpil8+NQmsf+SY5USWDxRgngccg9vHeWDAiTNXvtyxK6/WJTZhorVbRrf1dDbojff7ZE03GadXrq8YjUF7fvXfPvgq0iybNuMWLf8JKb2a+RrhNjwJFN015GXU3tXMXQBqrYMBbXj/+DY16IwGsl/4j3JzBfzFDAvcz54ZGHqdDl7HJ7/fI8LOWgq4UFB+i7cnFla5bXTVWqsZS0sDJE14LIc0Fi+rIQG01uzp90VTnBl4CYi58REqWoHscsLcS5DxYkySsT5QC7+oONG33lGFr0+7pptNSsUJMgaVLynNaMoIg4oIDUs0rXSlqi+t5fKZpj9hCRkKOBbAs2UbfD1YS7OPGMukabG3PNhA8IMuoELTv0FUkB2aCQ9AtLl2xoeJTuCHbeVwxAIvaFewqTH5DjJVoougOZjB1gwdj/5do5YPPZKA6Ma9ZYjnJv1mdu+uwaCw6RStJ6X6SpD+L+gBWwUsyCWWeZ8fFIn79hULxG5WthWcwOwfFytMX6UvSRvwQikQ6FwEhwaFAoBz8Cc/DvBgQ20JJSMjuvf2OqngvYA5DmwQPI5nZKBTMm1C4GUM84/miDpXLd/R3f+vX9Ye//3tqXd5oZ3dPmUJahXpeD779nlKzhYbdgX784w+sblzb3dVwMtfG9m6QfeyREKMAD4zbfBehOFVpo8uFjLrXF3r5/Im6g4Fuv3LfYxNmNPbYSBV82nMK5QrMbGFfbh4GWonxzAa7jB93793xSdRqt9xV1GpVr/mCYcCYEq1+IU9bGGSssDdLeU06GXXN9YCth5/CqN91zNyt3R0VsmX97ONfSKmiqel8DndeecV0aAg5vf7QuAwnjum/rBhzWMlDfw5j1XQasVfgCGgMQLiZbzF+CegF4BPEfa42TlyO1EsowUkobwTSZyyqi1xZ9D0xN8cWLFyo+PwXKbZfWZXLJbU7PT1+fqQViGzgHvO5KqWaDZPZmEeWKTdsdAnd5lA3F02vg6+u2w7xochzf+HOzbxfyOZVzJY0ag11+exM549OtN/YsZKTO3KQHkcQsUG2uYuE2Qm5tK0S8xt13XrtFY3afd0cX2jS7Zvd6ndimwV2JkvxVDiFm0ZtrMotdIw06FJMWgsik7uPpKuIrjEiGBi9+DxQDgNuciAD6Ds6iMOoECY6JlkxHieOcW4MiBkEg7HXaBDkYrxZ4iHx3CwdqXyA29sjkYrbBPMrgVhCXPHfw1oZohd0Bpy8o0GA5PXV9/+Xn3/4VUdBoaBNCcVZ7FXDiTgMadzKsGLCqRfqqk/XIGwvK5dBuSy6ipxmmZyGqbTeev995esNpcnZNHIdNFc+bB4EugnuFlalFAva8m73Qu++e6h/89f/lv7n/+l/VA179WxBhXpO63uruvP6fc+nCJx+9KMPnS1ZbDQcF0jBxcUoLPzokMZu9yDWOKJvMlWlWpPmIzWvzvXoFz93XCDElrv3X1OnP/DX5rJFzVI8zIiYYpYHX+gjCS9VLLY6OT5zANDbb78VUuYESLvC66LIWjVtX0aDh8TJQdrhw07xdxEuQ54lK7MrXV2c6NbhrrkLPNjDXkfjQVu1UlG18qo+/OBnNgIm7Ysb9ZVX7zs6ALALgxV0NT61QjiRZEuCKSSG6fOuA4rAaAhHuji/1EqjrkqFrUwUkcjGDANlhHlG7gEhTdTi8IhC4eAcF6BYRzLr8vWMMJgDzVOQ3Lj5Fqa+P3t5pFZ/qN3Du7ZYRIfCFgh6Of1WxD+EPqHX6xujAPl68eJER8cX2jk4sMCOBwtGJLg9WMKg3dfwZqjr501dPLpUZV5WYZLSYjzVID30uGIdxHj8ZahxtpDVcDpSbRdOzpquzy41avW97bBRrVnHXEIL4b/0duB9Apx6jPP6cHlCL817Qkzm9+M4wQheXupX2EJBN+f74VrY+MnRkXSTEWfIL1/PhE3JStk2lPOJR1R3bflCbCOTNW1glBEqHibNySZyudqNkhYiMnciEYdIR0GItlfO8cdi3WNhHKvw+J3//duf/vlfLBQGXpJMSHsNJG0sLZYR0ywPDCtSBFb8PmfWZoVEb59ewUefQftGM1As691v/xWlikUtADO5gPMQzwBmoqijWIRghkLBPniqq6vn+rXv/mV96717+v1/9r+pUQpF4CQ70d03bml9a13zSVqXZ0395MOPVKxXVd1YsyhLIMXeP8eJxxrSrlWZlD0ggt2X1uNHn+nm8lQrVXb8EKZmeuXV19XqYFOGY/OaMngrIk2nd01FV8J1ubpp6sXzF441vHv3FX+AnEIoPVkVtttN03Q5dRuNujMnY3Zc2Emck9wwXCqr0/Nrz6v7OxtqNGr+M34mblOD9o3SdB+Lkj5/+EQFx/hVNEIA1ag7X4Si6ExMCrRvkmV3QCsLIBigVCrV94febvd1fHKqDX9v3rgSHCV8NWFccqPZ3yAxWQvxX7KPJ2AnjzM0JjIAdYjOxsZIjG+RGzLqexyaM08nrMoXJyfGezb3bnl1ao3LmG4m5/hB1K3LQsHqkNiEbCqrTz/9Qtetvt78xjd8I6NSZQuUIkUsNVchndPNaVsXT5t6/OELFcYFMWHFnmD8pSEOJzwfYfhCOBZeqWJG5XpV89Fc88FUixG6DFr8UGK6a0hev5+z5ET2o+OHNLqMyA6NztGfsIkTUSQsUwDXoajOMNINijcGwb7ObPicUpjIIJSKdbxX2KHO9YGXZIgkPzSJPAgVLpuVAFJpnEJyYeWrLQV5RmMEpQP2veGPMolHWMYmsGY2ZEDhCLVuWEZEEPnvfvY1jOLXi+uLoGIHKQX0+Ev6Z0K7t7lqdqZUNm4krirbhQbrugTFpdqlimWlihWpVNE3v/MrmoEnJIgrJ7lVoyD7cCggXZFobtYfhWKk589/pn/wH/1t1Ssp/cH//s90sH1gk5ZJZqS7b97S7u62hr25zo5u9M+/90e6+8arKq/WVajUNJsDGjIf00rHfNZqXqqCipSuZjrxuEBrz8NJkUL4RdQcowdu0L1eV/uRbjjGAAAEBklEQVS7+97rO14eoMwGpKSd9/XoyVO3Zw9ef8Ort3CUhocUIxlYC0axvU5HDTYgjmGMk6aGsYrzIzM6Oj7TeLLQ4cGBMqYYRyqUcRGmhNlQzaszdc5HevL0hbZ29rW2uambzo3b2fX1La1v4PgNLBDrUqsVk5OQ05/xyzd3Jqzrnr146e4B1SyAK60waWAUDSsMEUY56hGAcknWSmZvFwpGAEyAx3bUChJXFGBGKgoFGxAo5pEs1tGjZy+0e/ueyo2N4N/MZ+q0WuYeEGJTq9RUogtk9zWJtLbRaKqPP/pU9bVN3b5/P+z0YctiN3jy0kn3RRzKOxP1L+b6P/6Xf66t0o5yEyjgsaY0oQjMgHsT12njD3Ol8mllK3mDwdlFRr1mT8MOaeGctMzwcdJ7xbh0a/OfJuZDSVpX5HwkJjeJRb5xIIOYcE6kif+uGIFspgQ5bBgkt7Dg89Hqa0XxCIwC4DbCtNwd2poiSVhjRLCNYADIZnFig2iuBNAABTsO9sAjwu/Ta+1E4b3UeETViFEmlhWR5BY/LTQyvMZ/8uhro8e/UVyPLzdCmrgXUXESrviyLYr1KG1pELFyuDVbPBb7ZQgmM/Ts5apWdvb05nt/idpuGxyfTtC06SggWyHNTbqKwCiYuTrq94709//Bv6vm5Qv9yfe+p1duveIZvLhW0CtvHGpttaHm1UAPPzvS9//0B/r2v/gdlVaryuJmNIf1CHUXZunIOaXN5qU1EJCLWiRgL+baNU+hZXk1FT5XKmvv8I5HCTYla6trKlcaiUFPgEen5yfejjRW1vR6UiRMMU46iiDFBT8CpuDVxUVkM6SzqlXqNsK18cocanfbgqVGY8M0cXgkKBzDAyR2+JnFSO3rC50/aerRk2d6/cFbqq+taDAmFZ2TN6/trb2QaLtuR/Bw8A+YMcFCmK0ZJwbq9Hq++fHgiFNu5o6C18o1oPhwAjEvc5MAkBoUTUZ9pnFW5fw9fD+nH+tKn4DklHAgDAe2TuTmo/t49uK57e9eefC2xtYusC0Khq4FXc2WH7H1tS3jNv55s4kefvbIKfP33njLGbAYzrBlyEOl7zTVbl04v6S4KGh8Lf1f/+v3Nb2aqYg/J5s79w/Jpo4Hxx0vR9FMmUJG1Y0V5YslJ8O/fPzCfpdeeSLeYi3qLj0U03Z4S9ak0TdE/8BfyAPLOLsE9n31Y7UQlO4kmoHnhy6K8SV0GnRfoxhxMrHKNCXfOFPy3HkrljOviZXsUj3LTzfGkaSIQeKDzs1/B1jltcSYkhgZG/sLOncUrWUhSdaiNuyB3h0r1qCAswwITOYvFIovIc5f/uaXV+CXV+CXV+D/4wok0pBfXptfXoFfXoFfXoH//yvw/wAlfId7jinTvwAAAABJRU5ErkJggg=="/>
          <p:cNvSpPr>
            <a:spLocks noChangeAspect="1" noChangeArrowheads="1"/>
          </p:cNvSpPr>
          <p:nvPr/>
        </p:nvSpPr>
        <p:spPr bwMode="auto">
          <a:xfrm>
            <a:off x="155575" y="-1485900"/>
            <a:ext cx="2505075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ata:image/png;base64,iVBORw0KGgoAAAANSUhEUgAAAQoAAAFJCAYAAABjB2MLAAAgAElEQVR4Xuy9aY9mWXadt+/8jhEZmVlDV3U3QcqEIQi29cE/SCTFNimyq7tJygPJHkiK/CADFmBbMiwb/h0eYMMjbMAGbAOWBxgiJZBsklWVlRkR73DnazxrnRuRzS/+A0wimV2ZEW/c4Zx91l577bWz+Ktff/UE/uoJ/NUT+P95Ahn//kvf+o2lLJqom21U9S7ysoklL+Pu5eu4XNvohz7msYt56COfx4gYY5iHmKYpsnmJZZhi7jt/XV5Gs9nF4XiMWCI2+0MUm0Pcvv44qrqOZZ5inoa43t/H47u3EUOn/51Pc1zuH2JurxHdKa4PX8bcnaNY5mjKIrKhixj64EOLoolYysjzJoqijKyIyPI5prmPeZ5imaYYpyGWcYws+PsppnmOyPMoijxiqWKa5ohsiaHvIi+yWJYl5nmJLMuiyPKIcYisyGNe5piXJSLPYpznKKoyIsuiH8Zomm3wsU3TRJFlEfMU7eUhpqGLpinjcnkbwzBHEf6esskj3yyRb+f42b/+16LYZLG92QY/bs5C15HnXF+u6+Ejs2qOiDwyfmdFZFkeI8+QHxwRRc51j5GH721Zhshi1PcuE5eUR1anr+fvYo48zyKLRe8iW+bIlyKKrImBbyj4oXPkvLyImLIqliijyBZdZ14UMc5jZGUWeaar0s9f5j6qYvKaCH7QwuONcRiia9voujb66zU2zUY/f7ttoirrmBe+NouyqNLzn/Se+nEIXmxRFNylHlCRF5Hp63P926R3M8QSk9ZFnhc8hRiC6+EqSj+7jLudY2HtZkvkrIEs0xrg67OFBVTqefBZWT7FMhe6l+DJ83ML7n2JZen1NSU/ayn0nqZpiSL3O+ZZ6FfG12aR84x5JsuodTjymfMS8zDH0PaxzBFdH/F46uLaTtENY4wxxRTc/xTbMo+vf/q16Mc2Xr6+i2EavOZ5BjwLnk61xLxMUZQlTyEiq2OeWLO6/Yhp1vqag/ubtTB4N1VRxZJnMUwRTbHTe+NzeF58D3/+8r/9P+uH6P99++/8W0ueV1GUTRTlJvKqibLeRFHWUTWb6AkC7TliHCNfRi3GfmJTzvrAZeB3H8M4xMSjr+rY7nbRNJtotvvYHF9E3mxjs93HbttEe73E9fEhLu/exXA9x/nt26iyPLrTOYbzKZb2MdoUKOo8i4qFPXSRsXi0fnMFiSyvtHm0CLIxyjKPssj1+fPkgMRDads28rLQg+RFVSUbfFEw4fHxsvlgL3A/lJxFGEuM46ggkRWF/jvL2UK8hCLyvNRiqMpKG49AMXaXyLM5hv4a89LGNLChWewRcz5FVs8xFV38zX/1X4pqXyp48DK5Pn7z2QQD/QheWDlFziLWgvdvnjubRC8wm4LVxpYtc170oJ+vrTERDPKIYoolbXQWa84q4eco2PDJbJZSi4lAwWIpvZdijirGmefNLeeR6d/nqOpKm6EqSh6PAkUsnQMFz5BNM016tvkScbmcFbjPp1PUdaWgxvrQRmbR8xAWBz7dGz9czzpzgGTTaTPzfgiYRQzzGOPUR1H6Wc2jg+pcLAomWVbqTz1H7mVhEzvg6b9nf11M/jy9VwWdMTLerR6PgzdblwDC8+WZF9kaKBQTFUy8cvxstaYIpPOkQydmB4p+GPReeG3TMEXX9nG9TtH1S7TdHMM4x7AMMS1DRD7Fpszj5d1tNNs66m2pd5BnvI8iSu5Pz8kBsKrK4FhiyXL9Xs6sD8eUWcGLw33WwcZaWrg31nDGu+BeCGSz1hj//u1/5399DhSf/epvLjx8TmrQRL3ZR1bUkZVVlFWlU4GFH9MY2QSS6GLOvMFmbryfI0afJgSKrCxjs2lifzhEXtZxfPlhRFVHWTfx4uYYD/cEiEtcHx5ivJzjfP82cjbutYv+8SGW7jHa+y9i7i5Rsle406GLYhq0qHjQBLXQaceLZCNzUkQURRZ928U8ehEt06hAlxEo0sIbBh4YMW6MumKzz1pM3M84gkhmLdiiLLSY0qGnl+JAETEtIJtKi4OTjg/kxOLkGPtWwXSZr0IcPtki8jqLbr5Ec8jj469/GK8+fhl5k0XVVNqAOgyKwoGKhcjiz8a0CFnI/Iuv0wuRS/IJoQWtdTpEUbIyZiJTzAoUg08TfU/6N50sbOIlCm2oQqcLv6d5EIJggyxZHRPXkufRbJqnQMGz0emcG4FNYxsRnU+j9GMIXlpw/Eh+TixxvZ6j7977OgUIfw+oKJt6BQqCpgIFnyfcUiqQZwQtrjcvYuTdjl1kBYfCrMdQVQ1RXoiDza9nQPwjwCnUs259WiqIgZ1mkAHPWxgqluD+WVvp+CCy8JxjillBhHviYHCQUDDSGtALMZpb5pgmDtY5ioTcQAN9P3KeRDZnMfZTtNc+7h+uMU15DGOmg2xaplhykNUSVbZEXRexP27jeHvQ9QvB8vPm8BqNITLdM8iC/VBHnlX6HEUk/ikvtGf5O7IAY1TWRhELB9ACasy1JwjwCq6Rxa/+RKD4ld9ceKhlBQyuot4eFCjqzVYPgpfdd0YU8+BNYBhDoBxj6YmaQDD+1oGiaerY7bZRbTaxOd5FtTvE7nCMTVPH6eE++ss5Tu/eRn8+6X8P12tkwxTj6TGW7hSXt38RY3uKKs+j5vmDKLiBtM6NJkqnBcD6utDDmlk8beeNwgPX75Q+KBHhZAGi8xi8cCbuS8HBMJOITfogFCKozQP3IvBeBWJy95zbXnB8IAujLtk4DhoxnxUojDaXGAkexRDbmzrqXRU/+zf+WizFrGvPK07riJJTgRephc7aY1FzWjn1cELgc4vFzj1koIX0t3lGmtVqIetEnTk12MQ+qZXmCFVk+hrgtjbLlMdCsFL6wr+zKUDk28hK0FsezbbRzynrMjKCsw59JTExT33kWa8FzPUTzFmMQHLWBX9XsGZIA/W8SYeWGLohpjGlRtMSNVuRgMtnEyyUBDnV4DOronZQIwjpJwPRZyEUXpNPT56Hv5d3zatSesnh5jdmhDeDDDgo2OSgFjaUkcPAmuYTCtBigvD6Am8+AqzTN4F/BQstCW1UIwsQTMa9CN2CRhYhhomlQerRzQGofXd/EugYJ65RybK+l6AEshO6KyNefXAXAAX2Vl2R7nKPiw4ToaqcwF3GOHKdoA/Wpu8jxWKjNdaXMnHlUzGDfAiUvEv2SloTXO+3/8H//owovvPt31rI6UrSjnITm91RaALOglych8vGIb0IIv7U6fQDSi285H4CJcXARueZlpVOn91+qxvf3b6K3e1dNNudUoOha6O7nMVRzN01zu/exdR1Ef0Qw+NDZP05Lu8+j7E9i5+ouREWV99Gxsmhl5MLXhEp+cXiKitOpyXGnjydU3eMrr1qs7OwtbnyPNrBeTQIQ/m9jwAhp6qqHChmIKaDwAqFtTHJ6eA+iMLKGfy5oFkuDH6EACX4P19jApEsLACQyRLn/iGalHL8jb/516NoiiiqDHAUeZVFUQEdJ+Whhsz+fp23evmJPUjXTKBbFz5/5uTXC2mA05Gc1GE5GRSnIOFzki/x9frsKPXuyqZSPgxULuuav4jt4UVUTS1UQdqhBQXSK53/c40TuXPm/NxBOD2flEcbWfCs+bdMqI1UoWu76OEvui7IGGoF8inGsY9SpyULutLvriMQw085eBh58PMGBflxBBmyY0ANz4FC6IJ759PWoMq70mbnzTnnF8IALeRwF6RY6dnzPVoLpHCG5yBO7XghIr8bAoXZn7QW2MB8BrzDQDrBOs0CRDv1S/RX/n6J87mLvue9+SDQ4UX6QZAJUmU29KR7vXt1G3Vd6/dhtzdymXvxJ/wGkaypGWhDnIQgRTokedekPgRUBULSFR5LSi9BcfMcw8DPzuKzf/f/+MlAwUKpqk0sWRllvYuibqKqN7p5XUwiM5V6zMDDUUiDhWZEwYdPMZM7VXXUTaXIN2d5HO4+UKCAo+Dm4ZLa0ykevnoTQ3uJ7vQYU99HtPy+xHB6G9d3X8bUnQXa+Q18ywm/Q3o5eiEJGSjPgoTxWSuUqIUAqQWnIibiKW+EqDUZqE8QClFwGLm2xCeQk/oD/fK0s3wSEShEsqVURAQkC3wadY5xeow8r/ZR6ZbQBMddscRcTFECkfIpXn50Fx99+kFs9k1UW+CEloi28X530EnMPehUXVJOqXzYBAKbljvT6ctm0EYg5el8rymfL8tBC0iwW89h1jU6mPjmdGpXpXFiPgVrs6ya2B5vI6+2kdcOXHyvEdpsUpBLgRsRoWp+Qrm5Tju+3g+Q563gmeB+WZDjZ9FernG9XGLsOx06uVLFq1CSsjG4IZMn0NjRlBshByMKrmMUbyBEMfpE1QGvDezv0XNUNHQ6xcnrAPzMz/C15i94aCZ530/zUlaRSNAxChG+DsYiLVlT5j6ffnFtOfl+D2pi8wO8ixgGztsl2ksf3bUXAhiEyL3ECERKAXimEKgijzmAF3EVL25vxYs1dRNlCRcBKTFEWSUkI4oHsp//ToEiz6F4HRgh7TnA0sFJuunU1fwYgcL8TRaf/Xv/5C9xFFkpjgJIX9bbqJpdVJstq0ALAzJzItefWHSdYJxYYYJFPwtesRhnmOqqUsTjJvKqjptXH4nM3O2PgkOcVpfTYzy8/Squj/dAEVVUpksbZd/G5d2X0d5/GTG0kc1TVKRFPCwQzcCmdr6u01pRMbHYXkEKXqVOP66PQJFYX66VxZsXqoJwClVlHv21NYOfSEQFEY43xYYV7DvYsBLIjX1ssnmdjrBZtJF4BqMX2tKfnRvyulikVab0Iwo+aYrjq0N88lNfi2ZXxvHFLoaFdMfpT1ltHMxEnqXUg+uGqc8Tk89p9RQojI6Whfyf0yARdWCFwkFdOXoiQUcCLvmz3u8SHfwTQY0NUGZx2ENEkzoeo6i3MZMSj1QY2MBGEQoQOq1Ye66UrM/LxGuCMUIJQF44HHMRBAntVwjjvo+OYMEOGlnwbKRWgZdFDdqFaymKOsqsjpG0hpSGAwx4Dwp4SgPA6gQoJUlOv7RWvGGcMnERifEBSXBzpB7aEmynwXm8GFx+toljBdl0cFRUqPjaJVMQeCYzHSd0kuv1jUbdpFmikmpxEd11jOu5jfbSqjLmH+FKi4ho8U7kB67EgJbB62VFilDEUWn8RgdWWcGXEbiJEGvw8hpRwBUJzWHK/fMiHSi0RuBuWJsZKQvrZv2VxTIv8Z1////+yUBR5LWChEjCvI5mtxcC6MdJL3AmOAyDqh4EihVRuOoBQTLFMPTBmUq1BDKTGzrcvoh6fxu7m5ciFEEZ3fUcXXuJy8ODUAWETXu+RAb8BIae3sX9538a2dgpF2yKIgoWzThEAdnod+DomzYzKQ6pEIgA2FjxYMZeGwMYK9YXSMXCS6iBjU3+Bx5wlcTEGw9/5mRRHuvTcwUUfM7AcxDznBZSOtn5uWL7CRSz6gVaoGymnjSNHLKM6MZr1E0Z9b4SqXnz8hDVNotmT/7h9OipJAqjrapAYv+5dsHf99gKwekEjQkUQTBdUxZO7tZpYuI1vGkTVadgE9FBuFHJKPPYH6hYqZQQ9fYmymarcrhKcAQxgr2zP32u0q9UDn0OFOYuVCmBBoRfWitLM9UAc45wUGLZxzEu58foums83L+JYpliyzVQuWEzU+YV50LQLFVZ4z7YRJy0CtApzZsKTkYQlrBoqqqs2JDHKaiVUi42BGgJYpoFxX32qiC5rMo9Ojjrkadt49QSPiMPgq6D+cp9sGZU/9PeULBbsuj6OcalVHWjvU7RQ95TGwULqjhiklVJktIO8w8EHfEdpFkUq8tSKdhuexAPmBcjtYIoKg6/9GJStUZEvzLXTIgGhPYUKFgjOYcoqQhckoMTf64l2O/8o//nOVB87zu/rfIoaUeW1RF5oyDRgCgiUw45j73SD/JfmPaVHSXXXHiZ46i8ph/HqJsm9rt9bLd7nUb14TbK7U4nFDd2OZ2ib69xevdOZVL45dPDOxWUl/YS2XCJr378z0VsDW0XIKqazQq0n4jgJmhUqxeSMpvLS9TmFQTlpPAJB8ko4lUvALKMtAKOI1NQAHmxUAkAqi9LK7E8bfKVqzBRx6KGbPIJxUsTSw3jbCYhsnEmi4hpuDqgqTQFWUVFwiUrWPioIupDFR9+8iJuPzhEcyBYO1A5EMEFQNZxL6wACUa8HF099CJQFEvEFfyEuAICN0GmiFpFGY435+ikWGtapdOWry4iqk0VRV3Ei1cvXJPPYcRLVa4IM/w8oQkRZP6skQ1RArsngTACts5qneRrqdeakEkB9ukyhMCePk/8zhjL1OsAuTy8C0rjvEsfrrn0CrrQLE+EqqO80iGVRuFiyxhdaXUZUhoWlwpVIYKMJEKByhK/AOG7Qm4CLLEYUpp7Yu3ocQtFpTWVQoKIZLazHm2qQaqAY5JT10CaPg4xz3BPm+iuRZxPoHLWW6dnwkEsHYZoj6SBIbCjl+Ghspm1vv0cFYDzMrabnZDGZpNFs4Hg1CWaqCacah1l4htZf1wjvJyQr0sv6bO5WHggsZH6OmIGwfOzf/geovjuZ7+1QGog1OB3UVrzUJa1fiD6iDXloIYsjgKugoKtXuIcM0TmSMSctNF2m72QReRVHF9/EPX+GGVdxXa7je7axtT1cbonUJB69HGmLApP0V9ivj7Ewxd/JkRBfleCKqgQU47tKCN4268MgtCNFmxuJjhVDXzDTolUUkw5uuGyS50u55nY4j443bT3EusOv2BSy7UwgsU0jIK9rpJEDMD2soiRYMZ7HZVdRAYhJRjJycC3A5NZdpODQBGxOVZxfLWNj775UhUQclAqH5RtOVUofa3lQYmCVM4j5E2uqT8FC5/MS/AsIAIJfqAkQpdLdUsiaBP1YlKY/6iKmKs8trsm9je7qLekIDyf0ocH+bdSKyAqu4TPMudBbYRTSimJnrEzd1IF6UGcl6RNvBIW3lRKAQQLTQCLBJ5HCbNa1gMEYAtGdUVDlQwOCt4DwUlk1PMmLSG3Wa/iIRLKocwp8pMNRtDlmSbxncqIrgypFK3U1VUkkZWqmLl6o7WRyusp6iTNQdJjJNTAPlJKBh8xOk3nz3mqIuabuJ6LOJ1AeAQPRIyDIL9xF2ROSt/SehupEmQJ1ar8uVbwIJOr2GxYL5MQfFOXUZRG03wWa0iBjDI+YkMC7NOzWSsrrkJVVLb0c9jbkPHQymV8+x++hyi++9lvL9IEZHVkhUVXTh+2unwUl8vQSZcAK8zND2xiQewVsRmycLqiwNzt9jrN8moTFfnU8TaOtzeqKrDR4AW68ynefvm5AgVkZnt6iOiuMV0fon/8ShoLKSSnKeoFfeAU2eiNotNHNLNFJKoh83/k8EtukkelSZelnEaMeimcegQVQ3z9i0mulDYAY9mEBAB9PY8MQVTK54WipOrshQykgSjTYiR/5nJGqjPDT2gwXH8jKJl4zasizv0p9i/q+PDrd0pDgILkoeTKVUVBkRPN5TegtzgPNqlKguSrrhLo30VE8kLMljvfJXAaSYnYldrQ6YaCJQu7LqI+bKLekHKyBihxIwAjfeQAyYOCOIFCBKMYy0SMJuWB6MMkPHJJ0gSfH68Xv7GLNzYL2LoFrstBghOalIMyPEhzaK/Rn1odRrxTTl2+lHTHm9E6DhOm4ANXjLKG604bOKUgLqPz8welgLpvPddCMUqVMX1Q0kiA5IzYEzrlvaVKiAR/RGjQTkrxdI4YdbAsucZOehoOVpY1JfdtDD0KVLh/9k+nyonWWOLX9DxUTvazUjBM79jI2BUY1q7TIZ7F6FQ/ltjuqIZstXZAFEM/RL3fG+WxhwgYK8mZJaWmxLisL64VjisF5SjiV//RHz6nHt/5FQIFEBNBDSXSRvXjzWajb4J7QKJNri+Z9GIVpCAVZUtgn+TCroET7bebbTSQYFkV9fEmDq9eRVVvLaGeI/rrJYbLJR7evpGWgnwPgnO6niIfLjGd72O4nmJqu8iBtRKvwIpLLijVpVG3UwspfVUiS4IpLQQTMqtACRRkUs+pCRt8/Tf9N+cxpxgRngcqUZFxS9+TckEMkvtCaA56LrwQI1jrLATv5iyWHtjvdIiLUy7Lz19hu881kabVNuLwsom7D27ixetbiceqOo+6hi7jVFOSqdNPEDmlEKIrUDKqyuJ7gnNhQ0wqY3MyWAwG5GQj8Nyc20NiiQmOucji5UcvhSQozxJE+TvSURa+1KBJwCJUkZRGqxBNJTkWrnJ4xEukTKvs/Jm/EIJQlcmQnQXLQoe0VHVnmaNkg8xzXE/3Ksf3py7a0zV2rCVyeAnCeD8pQOiZO1BY4o4uwJoa8SdJnen8gQBL1LEAibRE1SKIzJTKauMp4FI90lOydDzVD1yZUA5mNLqW6gOdBwGCCpf/JE0n/ZvmPLprGdOwCVQASpVntD6DlJsgDvbSs/ZHhJp5qRLJPiJHpyS+f/MxWrMEzGmIqkZQiMaiiC06i6bUO6/KMsrNToFRQQ/kJ8Ax+bCnMlPksD5RlkgBuhS8Xc35zj/+0+dA8d1f+b5Sj5yqh4IFpGYtZAAMhqPg1CfKUYriRTlQ9DH4zqWlYJPyEjjNm3qjcuvmcBPV7iZydBXHF35ffP04ishEbNWdH2Nsr0IV/fUUy/VB6cfYXlRGLSlCTENQ8UXRpgUPA0+oVuRNoiMfUVZuFrC4kG/AVp+oIAptnsJBgDxRaQHEIxueiJuisCWsSfWZ5QoUUhfCMpdldN1F0BukwZ+Dyp9sRuTmwHC/DGVJBJ2qNKvPKZSudxymKOo8smqMpRzj05/6OI53+9jAVRT0khRKT6SHkKQ4kaVCJGa4QRDqIeBn5qWuRyfD5MAm7kJl1lU5au6FhUMNFAlvVLkCxWZPYF+kpRioHCFNF+qiH8C6BsqYBFzeP+hQ+0SbFcSx6ht0FqtGr96MtRqiQOVyruKnPpuc2KVANihlcFCPqh59F8P5Eo9v7uO4PUZ3AdEm2WciDp0+WbnpciaiMTQNCWWmUqEAhQKE+SwQtPpLJmEb817LrLK+EFjmviKVDFO1y+LDxBWBbnQ/RhRlUcc0oZHgsDSZ2o/XGKYlLmeIzX30HQGn0v4BUSB7J9VCycu+YsODLEifXSYVfNPBQEoBh+bKy7PMn68D6ROEIVgJGKWEV1ncHKmMNLGoH6pQhY9qDWQ02hOd7kqzjDrzgjT9qu8lIHIP3/nHf/Ze1eOXjCiKahNZ5UCBaAqRDRsI+EJp0qkFqrpR0chQlt+LTlA1VcETFIWUYwSKGq4DAVfdxPHuleSnKCfZSG8+/3MJrSYCAgrN9hoLcKw/R/vuSwmurvcPqkVXNIeJdUxiEQWKyboFnTA+/BGIqfY+WtEoCPeU9xmO930bNWgpiaXU21CCQCAnKwUx0i1SCyo3RGU2ghqVIqLZbnQa9h0SbQIPeWDuE1pSBmS77hGgkawb6EcgVzYB6FSHk2ARGdVPl6h3RezvtnF4sY/Di01Um1DZlGOaU08stJh1YXfV13nRNA8pkVjc12AAxAkPpCeQpuYnXdsqX7bGH94BwvLm1W3cfnjrxjRETklVLa1IovonmqHgish74WWGFIgE68we+pRTOJciMsnQUl/BqvpLYiYF4kSlPnEUpI2p10ACv0EivOu7U8wd4qU8hqFNzzCp0ROSWDkR4R0tBoJpasyiopHEcnou+vskMspQXoIGzEdI5cp7Kv39IArzMtwT92BtBtyNflbSPxDRCTrTAnI0jUYK9/B4jvMZ3cU2ymKr0q5SJ0hl7mVsRXiifYEf0BKHhFXJ1imgCFVSXeQBPgsT/5OCiXh9i8DUhwIxLb6Ofpom8qaWAJKDp9T6c2Pn2vOjg5OqIeX5HB6NwO+g+93/6PP3qh6//EMhiqyiv8O/6fHY7LY6OVDNTVeiXiIFlXcZLhEoJJahMYzTItVs6Qxsmp36RurjbRSbndAF6QzcBonb2y++iKE9xyBUQQ8AisAhon2M69svYkFT8fgQc99HOU3R0MuhEgIv06pQLX6lHiYWCRQro02A0x5K6EDSai1oHryPNcg46//XLMFlLkE9NSmZZiKPVJ4vuTiLK/Ek0uW7qqGNpvLGEhVNWkUV/TRG2/WqDKwLRL0llK2orY9tZMUcUzZEVmdx8+oYNy938eKDfWz3VWSqkQMbDSVVSUjCoJl3gCxctfNawiRrLEiYjZ7cieoysBAYVSBOj7qKfllie3MTH33941hKl8mMMqwQVVUp4Drp1ByeuCDxk6AUnbg+kZWeiCMmMaFHg9OTk5GAldj2RDAqlEGEizi0EGuV2ovV4ACCFyO1vbZxefsY47lTE5Q2lXgEAfNUOkZDQrpjPkX8C9oKd6c5hRJ/YD5rFbUplaOTCF5J12sOSSg0NwTXs4b/UlWDIJEkgHRoErgn0l136fLzJ1U34CCW+PKre6EMGhj1DspK62hkn/Az6FyeW4rn0r/EYtROI6F7W9w5645OE+oEOT2i1O28qpS51lLdrfQvFTrgG5rv4DEIGnAWHDpB5cl8kJTMQTOZWxUsXycNXLUrEb/+n7x5L/X4pR8uLGTKYCAK0ASKwpsXN9pPNPJMV0NObZZU5yX1UMck7ecj+T2MMqckvR6bqFH0VdvY3L6IYruP/c0Lw3kewRLx+Y9/LIg5dW20p8do2ws1tMj7S3SPX4nYpC9kQdl2vShQVGo1tk7PYhZzAYaH5Fhp09J3gr4jEZSqhFA6etKzA9strV51CatoaoXK/JNUlkA+0hIIUth/oQ+Te0BFdTGSy5Zkeq6dgyhWdpxF421l8o6c1CkYhGQW/XRVvXx/u4+syaLcZvHRJy+iqBdVReqadvpKnZpOyC0zVmoTvcq9RY5Ay+Ve9ZlI0WlAoL/nZlQu9HXMRRH9EvHq44/ieHcTUzFGRnCQJHMNOOaAhPYlbU4y6KTuJBCVBWjLJzdxyK3OLO+6l2YAACAASURBVO50/4m8JKWTmjRVldx4ZFTk3y7f8k45BCA+C4jotovTm3cxPLau+iYCblV4Cg0QJLQiQHVwRmxul0IlhEq8ic4GTnKCu/ttk3TZxLfWUWrpmXNObwcx6xqM2ihzKlikCiEnrwNFEf2wAICi7SEyqXg1MY3mTtgTK8cw0EA5ZjHTT6R+oDbG6SKhnILkRLrM8yt12Og96jDjutf/W6stPFO+Nj2zgvQ5UxCgFZ7UA10JIjpKzzF3UeRz1FUuHoPnsdvtkmp5kGjL61NqpPjef/weovjsl7+/ECTyfBNFvRGMrmr8KF5KENL11ILpxER76gsiBSFAUOaU7wNRCC5AIpvS5dVmp5Z1xFtFs40XL18bMsnDYlZ59HJ+iA7Ssu/i8vhorUSMcX77RURHwLiPhUpId1W7ORuRYIGug3OddEXt1ckHgAVKOe96pd3b9WRyP9XrdTp44+iUK8toQUOp9djVPCvZ6NWnZ8SsdirjrZ+RCCRFcU7mkQeMp0NuxVvSlug8WvUcigyuN3A9qpenEwsxE5t04tGUS7x4TWt+FrubMu5eHR2A4I2S5oMXXWjDoIQl9YC3qeyhkNISSoF0LrLOe4hOMfSJ48GHgGa3IoubD+/ixYd3MRXmLdgPVdNocUqXloLwNJ7tl6FGLaOvVfRGMKZd2huisapUgYN7BNGgzMqUZ3PiwXfANfDOhPIUNJLWQxJ8lQ2U7pJyfvknfxb94yVKfERI49QARpAysczrgTCUFkjlQKNLYLjKtpKBwylzortJ0AHBmgz3exh50osEd5WDsGZSUpY8BwVwsY5JXiagFjp+a/VogObalmhax8P9VSJFk6qkm5wtpbRF6UTSzxl7dBTXiKVVRXERsqCHiiACT1NGvsAB+fqf7AVGSvOufKiSI6KaYNVrPRkdpPunkQ9ik2Y+VcmmuJ7fKVCQmtzcHN34KNLTMn84GlJlAhTP4bv/4XuB4ju/+kOd0VV9QN4VeQWiKOJ4PASEGz0c/UQ+RSec6/HmKihl0RTmFETMLbXaqo5q4yCBqg90cri9i5sXd2oD7jHsGKc43d/H5fSgzlSUmsi4ixmV5mMMlwfxFEt3VqCQaQ18wJxqwTQOtQjBBpV8rHNwvsxLLSBbQQPIzkWCmjFXuUrZCbk2zV+WNmtRp0BBugWhJESSSm/Ab5CDYjuEGxCW6yGnTySnNBRpkYsxh+8Q1DeWELeIUlTIzPAvnRV65jOLFDFb0UVWdfHqw5v46BOqRTTowReBKEYf+iqDrhwFORTlW9fLx2DT0mdgUnWk4SdtQNEWSxEjyGjfKEjs7w4xl5RK6cjl/VUuzc4snl7fiwyck1qPQ2pVE3YiMpcl2msrAhwDJPETQj88J8pxlZR/MtVBPCSZtAlXXVeSkoMoSAskgFKgGCIf+mjf3cfpDTobi930mhLJqK5fUI08KhANwr+Yp1lr90aRVFkoTSbdjDxMiBaWRIuoZh0lCTUyAPeQZDoIqJJMIiIJRpYSkGZcrwQRCP+IS0sFx8hKG1v9FlTXCPKkjqQ5o0RWFu2xDq7qb1kmB4puPGsdZ0tNZ8t7atpUvROiT6KuBBlBEPAXHAYghZUwZ83IF2ZTi7cYh0sc9lVs4CpQLotf4xr5lov1Qipcmdvj92f/wZ+/l3p8+0cLuVSzOQq6lQ3GNUXs90CSTMHifD0Z3ImVHqKlD0MsNbp8AgWnZK/NV0BkNlu5ZJFuYIJTbiA2d7Hf7gX3hq6Pt2++jLG7ChJdL486RUa8JIY2utO76M/30T2QggA7qbA4kLBpN2UR7eUsibd7Bp5YHlUgpIlQsxd9/53KrzpZ1MzmKC/eIR2PygPfCxTa1LTrqtJgLYArAa5d89ks69Wfwmo3UdDuE+Dng3wkLXYtHtLIpTEHHG0MMez2gViA7UUWxSain04xLl188MnL+PrXPxUkRKYLIZVT45dE2DV2vdyZrtdaEHOW7JsWZzQoqs2ktmhrn6aliA5+4uUxbj/EAqCR6IoAvwbPzZZFCs/RudGbn+kdmjrknMRYfYiGhkDNpqNiQ4C0ApXUBP1HjVmQ+oQor7O5HCzstpQ8K8QBsaAyB4pxjHIc4vzmbTy+eUACob4fbTS1oieFrvpZEAuao5CmJVkM6J2KkLVnBIHL3IUDnbtQQw1WrC+lWqyZ6ZLMepye9kixM2R/TYwTFTMkz1W0tMmr2kEwIk0A1ZnDmaVNSr07HMCqwPlAdf+HuQkMmWZITaT2C5YARoj5Uj9ZC3DomQx/UsGY1TQU0vNU6TO1m3N/h5ujBI4FaUaNiI9H0UVdWZlpzsRcTlO7ZUyieKXpXvf/2j/4o/fIzM9+BwVK5MVWcIrwAwRB+MOL5qU/nk5S3sFKExUHHI0SzCZQ0H7ul68+c7WoNzSBVTQX7ZR+bI9HqT1R0GEDdv/Vm2gvp+jak08fas4tAeESw/UxRnpCTu9iOj+qMjLSC4JEHKJVAij2g5tu2KTAOZ0S8E0y53CXJHD1SUiTkIfLV+4sNSPuhiEWBaepTizW7MhnJMWc0pIUkKS/Z9Pb9Ebfq9Zpe2aQhuhpqNKQuimT3kJcj16uBWHS4StNsQJygXEvx6i3eXTTNQ63u/jGNz+K7Y5F7hfd4L+RNirEV7GwUayQXHICSa++HLUUA8nV5g0aIpBU0WdZ7F+/iLuvvYq8ocUc7YatBcEpDWVC/pfq/QQlAoX1HE48UqNVkgbzDIceIlBNB6nPw1wHf0fKyKuxCMnqUR4w6ase6SrKkk9GaoUeh6jhwM7X+PN/9mdxvb9GDepJ7eBu5zexx7VLEEUiQURN3IIrGUnzkExyVhLPVK0b7up6E5fLReiUvx2mR6VaKwpEYQyaIPWYlyqGkXTD5VAJzOY8xhFdA0jM7zUjjU+BwpZ+PEp0R5RCCcK91LtwMRyWc1xdNmU1zFVksytZ4pnUppAEhglTuJFxVaBy55D0Y+x2jY2jjkehUaQApXgngt0gRCrRIs9Nojo+46RAyqfwc1ySLeMX//57Eu5f+87vLHTm0dnGAwEGw5JiWWb1VxbXltSDTk7KNJAvibXmxKI0KocjNBYszDJqUo96E5v9UXZ49XYbJTAIdAFEnud499WbON2/VQ8JtWTpK3qgWSve4vTVlyizYuku0T8+2g+D0iYSZ+6WTSo+zIrMqbd4ZMZ0hX+T5t4lXDVska4QjMZBBE7X9SpXuWXazVYER8gceXroe1gMLrGSbq0pjVrKk3RZoEQR0sHFlUi/WHlKgEqI0Oqd4EQ36ctPUN8JJ42IODVqq8s0CoJeH9mWwJVHN57im9/8IF6+2kkYs4XZZaPQyJdvlM/K0o5W9gxZ8Fk6FP1tVfs5WRkQE2iqKGL3+kUcX98KUYxAb3X9QmajM8F3ozWiUFWFrs5UEpSOzC1e6vlJ3hec1qQ/3IdPUp9MukbW1oIVAQrfToF5HFu9GxCi1a6pp4KgNoJWR3EUy6WLP/q//jAu76iKcVj5FOSUBHa7zO2qgqRcEPOpQmSBG/9mAx15olIOpKSdTHGkIk3Sf3fTgtRIBUwgek3z2XUssYlxLqLvqxgG+ArQBvfCScz9e7Pxi8SKSMbhaK9W2yVKe4TgCVROaZ6TmIM362OQKxpVQQ4edDmkg3bnki+KP/Kpd0c2fdOgZ5Hjf1EtcXt7jP1+r71AAAUFU06numaCl3TPlQ14G9b5tJyMDoU4E3EfEd/6+//n+6nHDxYZ1nIaEP1rNBTkqasSEGPZSZoHSjpsPvJsacTJxTDdwB5Pqk0YVkqrB6EJOIotyKKuVYqTVJwy3hLx8Pat0MM4tNGiyCQSdzTJEGnHOL39MvrH+xgvp5jbiwjP5XJOHXKuYpQZ24P6pd2SLELyg1AlRDoKl1EF0VBdJl8COXIpANjthwXPZhjUbYr7YHrxEnahuHONea08rP0ECI2U06Xu07UFXe27Sb4oWzjOCgUKSEhIX04od1hSGZnQPFBGa4rIINOoaBS0nnN9EE1ZfPrpKzUBbZpcuSYnYlFsFXwx8cVCbYYUW1o5SkHDEyi0MNS3QhBqhChuv/Zh1DebqA9bicXIV9fKjktypGtsAtIPiDbbrJFKrJSQyNn0H7aTc38IKZDgvRJuSF539fKcCEB4nCp9EFrxCjVBRyqSRUGgpwIGT9HP8U//yT+Nz39MV2lqnZZ9hq0EbOSycb5NEGjoUXL52wcdQaV2GzUBTAbCJjNVoRHUNjEqOZXyd6sWn1ByhtMZgXIjVDGOVUwjLe9oSiCoM1U7CJbWveYxpJ8hu4WkSWHPIAOQ2wLIEo5NAsIuIutUxaLsLZ5mFnVvngtEIWWpEwSRmApHkNDW5uy2ZdzeHWK/30bN4QATK4MnhIG2iySddCs6KEKWzCkQnbU2VF1r/Kx4bn/7D95zuPreZz98ChSkHgWbemdBEqQMUZPNI7KRCx56MaOczrQJ09egHEtRkXpyLo6iojGs2aY0ZB/Zpolts5P9GP0e1/MprqeHGPqLHLT4O6ohIkU5qfouHt98HvP1UV6aAU9xAiIlLQQmr8hP3ZmVdAIpX5NOwSSm7N6USlDCdRes3a3snrTa6alioz4Qthg6DacQvGiCEFJaZVZJ4SeeAoiJWEVlWtLjZH4LlCY9ksgiESHkvnK2ttP0lHpHsJZTjwCLVqubQ3CMBa4BM14QkT4X2fglPvn0ZWyaJW6OTWz3IIwm8tlpIi3XnEwsuhzjWaVWLnM6YSCY1Lhbxu3Hr6M8NlEf4Ch8KCAMA+Gg8BPbj3EA0pDxIbU446JNKpMk66lUqiUrk1oLruT3WHuTWmLtShLvAp5CqCK5favPwQ5JtqvD34GgzQtouxhPIIp/Fpf7NsmqjbI2pF9ZqCcJkyU7rcOxUW1IBLKa2VzVUBBMROBqimf3rATvk2WdslfJ9+GQTDxTFXSgAFXUMQzwT7adw1+CtAsrO6ogalrLKxHTvEyeqcVrqVFP6xsjXXeWEhTh0JasjXFJiIIqDXgwuV4NVItSq794MmwXK8uyqw3+Ids4HppoNhhQuUqS499R1eYvJFy1G1aiLJPlGXoftDNXBVqul4NzLeZ/6w/+t2dE8evf/Z2Fk8KIwqkHZJbt46kdcwoOMVyxolPROHoCB4yzWvgxa8GA45rgdSH37u3hNqKwk3e920Wx38UOQ5yijsvprEABmiDV0J8gAvQYSXUpUvPhXQyQmvdvjWZ6FJMpj6M8SBrB5/Oy6V5FqEOKkMhMOfnwMlaWXGIv+1S4iceElnfRsweBVZYgEy80lbSkSCVYsAkgS3nRyYiUfE8duMl92to3pSTrRpEJCohCxxZlPJva6MRB6LSSa6A3HK0JvBBQ+F5yBtDLUcDyD7HbLrHfF1Jvbrbb2JRbu4EXyJDhUlD9tD6tUhmWM10CHtIDKlPHXexfHaM+Nqp68CwqTiJVESzeUQl2HKIqMbF1bd/u1k7VzLW4L8GtyrZWAzVZPeqTW89x4dBxXw4VFaogyhCSAa/ydha1dE8EiimmyznGxy7++P/94yjmRtZ5Cvr5Elu1Vpeq0jjg+2DDsNjGOc7flYauLmRi+q3zIBUkD3c/yzOaIGBRRlXb9TJFx6gIUgoqNzmEJmiC07hJGoYqTid4MMjNPi5XKhB4kHpNKfXSJrRXiSTqCK84HHkeSqd4522MM60B9jEFUdCywPOUVgfOiT4gq+dEUB+P+zjcYmCzCGVirIyGiUAFuasObnXVgWL9Pq3e5QCzzwd6i6xCj6OjUs9HBjfLEr/we+/Z9X/32z9aqH/nxUZMPeQHnYRWBBreLmMfLUSUWHzLp1X/FmxCnXlWPusOR4u3djdH6cz3xzt1pea7Jm6Ot+IpcPZ58/mXAuT4Zw58NlWTebRkXF2gc5zfvlGptD8/RH89x4g+QlZuzIu4aNM2dR0N5Sf5npoNt1uP+/il8+Dz2MSUPIG0qmXmEsZA8LmhyLoBCW0qylmFKj7Ka/E5wOmLCs+8aDP6OdjDM03KeDrJVGpK4jK34thliJdB+Ulu1+gicDmnd6LGVRxvCxNoKhdTTlR6YcGW546ESmCbhgAzxc1xE81GdHbsdiDBKuoKqTXK0Vba/h5hDwImSVFZ7JtosWi/28err7+KApJUSkZIrybl5EYEnETSqFBBUdXA2ESBK+lKVCbXE2DT2Z/USk33oWjh6UBLdn2iTpNLmAxvfF+6T6Fo3v8oV7PohujeXeP+87fRPnRS9lL2Ez4CSALZhQQ9mwM1MMjPBKYl7UolUBBLv6G5A098iDtwjZCs+XCXKaAPL1PWD9aH0FT0Qqn8mshEKgbDQKTbRZ5tRWzKtaolUDDmwAgH4ZLMbpOfCeuRyo3c7OmdEiGPDSOIhDVtU12u3YoDiPFR3NswWTC1a+o4cPBu6aFqYr9vtIfM3UDmWh3bbPYxTG1y6V61KjawUbNbOgRpglN2rlTFlS0OmF/83f/lGVH82nd+V1UP8RO0hTegCkuQVSuHeaX3YR2uI0UmN8vGtpR5nlrlsj5c8N1sFCjYrpvdi9hsjzHXeXzw4Uc6dR7e0sMR8dWXX+jEX01LQBbKZWWLNkV/fpQ13txfo2fzXM8qi0riSz7LKUcOmpdRScbuFmvLzd3ow+ezAjlRqdCwCFeV5trAwz1K6KL0yapNIYzE8nsIDH6HsNWcUAQMBw3LaP1r7U7VSaoOVuvxzVi7H4RnI7MXfsss12Sq7EBlh2YeRbD3vbq4CFAhF9IhRDOcIlb8HQ6keHlst9xlF2U+aCCPAyKNRrPSxJyekGIXfVZGdbOPzcttbG4qkbfAVDacGtmksIX/MCKBI1ll2s9BwkVpO2sTLe2TSUCRaatk3nAmdslWkEoDpOT34FqfOQrdbxopMJO3Q/LN0T+eJd9+9xdvo+BET81nRDA+mdIf6ELGL7NPUM3gSA5kFtil3prUoarNqzbtRJ5KLm3exc1kmCRxH266E+1cNAriJvt8WGpUQb6Ped7E0MO/2Lu0b4dor0Nc0SBhE5nc4/h8i6nMm5Gqj7M7TOUXqudhT1qqICJcVWWhkmWTE/4NEPTyxY3SDYx390doArt1y8YgoTg9C7kgW7uSjEO1XuQ2r0DhHhxmsjx1/fLs0lr9hR/+T8+B4je+9/cW2ZKre5RgQYPYc6Ag2mKnrw7J1OkHHFXzjAQkQHByKzagH7pmexz2KpXhu9hsDhGQLTd3cuY5ny5xPV3ifP9On4PWASiPFdq22WhDQ56iWmsf38V4PcX1cpJaE7n3SF+IJK2WnG6rKhqidnIllqWXAoSJTN65GsgGdyYCK9174UE+oArV51c4nKzQCCB8PmSZ29gt583kV+CyrJqvks2YKhgScWWy3VNnnkg69P8oOWvpVCB8ew54HbUeLATNIaKXk6U9R90U0Wkxs1DMMVjpx+8xGpyNMDJGt1JmcbxhvMI1ihyvg3NU5aRSKifjtgaukpKVUdXHGLM6FqZ1HZu4fb2XZoP+HA+C8uJ046ijIIDHxKVPnVW5Yo1JsqHTHA/zMcr7n8hEawBwBJcPJicmPUGaJ2E3dKkuJERzRQBHM+wF6DF6+OJddI9tbCq0GGxkO7BD8OHKpTRHDVoud1Kxcxh6b+Kaig6G3SA9DhiXuk3qYYdnWsOqTelh0nQwCebUx+HDw236oBYeBma/iK+4dxq9bLuASpYU5XyhmZJ1w4e7uqP0g6oYgjYKALh4sVay5OE6XDVHR9UmPELFX5B2TJFXc2w3pQ6I/XYbt7c3aWqb31eiY8xNJCQ7zPZidYnWaEHBPAV2v2M3fRoYrMOBIn7+B//jTyIKog99GYil7EngrknltKT1Xa9xZqwEtcn2MLc+rdXyTXQUorCUls1Q7yy62uxvJeYqdnXs90ctSERXf/anP9b3o4/Q50jg42Ysy43nGK/XWIY2zvdvhCimC+3nndIQSkqcAH3fRUPfvSYeIZYBYtoMlot3X8gk5ymuX6VYfDr7q1upV88CbXgWyHP/ByelTpRkGryqudEByIglOWPxotfcjvxWjsvyj0jkJC+NUhlitg1S+TomEZqWMvvUI/d1Kge5SyAa2eCy+nd/gvl0KI4pDgfSQ7dLc0JDZgXNTOS5yyXqGrIX38symhJ5Mj0h8A9NRLFVoNrdHeLm1T6G5SzVLHV1/nxKK9R+TCOcvSPV0CRInwYqCU1Sc09kXXK5skQ6+X0kx+tSED8pUnWKpREEyQRWQSLgwVDgEiTgpIY4fXWvZrsqr5yWpg5Vgq08RYR4yOfdYSs7viSykkOVLA9FhricK7SnCJdQIFoPS6z9fbb1E0eR/DWRbUuPkhzfaKwS4bnQXl4q7Vj7mOgNYrhPPzcx0tOR2s9p9tL7pdrGcwOVK/WwY7pSE+2nVEEk3TAfKnI7rzGmKePDj17GblPFdrPRIca9SMsjEZmrRxz8pEnmNyx7Z62ohUK9cuusGAfpJRhC5IplkrYqBfm57//375dHf7QwR7Ood5ZwUyorEaHY4Wii/CM/TG88lY0kHEFC3UmVSe+FPP6kGYCjqKLcNGozz+tdbLc3kW+r2KGpgKEeyedssEt3KKiEvBUrPf4NElIFNazRzielHudHE5ugG8RYwDP6Bjil6ANREz2LDJSr6+s9jpDyJp/JeD9pmJEPQ4gmEk4DcNaJVxZnsVJEhNEWLEWmA+gGE5AMXQnNPNaSOEe30y9RnHSG44hAcTgeBL3R0RMgJAaiqYwXSQu/Sq5oU5DG2xTFAjKuY4xWOw7YaWGRDWxYGOj689hqapR1AfAVWY7smDkPnHi2cIfDIBWZpqsIz3HIotndSO9Ax+ruRRXbI+mMJ58RKAhc5LreaM5tlT6l2ona3sGOea52fCDw2oUrHxA1h6VO1eQDikGMFawQmSCMZByj9IUoDkqFg6J3qY+5dS9Re0Le71EKLmODCGwGLVSo9JP3x/Wr8y9dp9O+5xTD9yJCmXWG+RGVHiTm4hHMacgKT6pZbIPsgo6dvqpLQp/2JFWCph6blGbJHtE0F+umn4BhRfQd82X47bWNLoeDxQcjbuP2f6CUrkSPPZV4HBnsELCyPja7Il5/cKsUUwIqfn6WyfZAZWgFt+SeIem4IYbK+goUqVyq70xjBsTtsA8gz70fCCh2jwNR/A/PgeLv/trvL0oZyk1qMYdjMPnC4pEBNopJadINmSCc0E7wm6qFXIpWFSIPHiIUAc8OsdUximoXzXErw131e1wpt47x7s0blYb4IZ1krHZ0sj8Jb3SMWYiji+uFeaVf2ehGiCL1DnBKjFRlGHvoF6izV5AU2TkCHqCsRVT95WK/BhUrbcBKoHD5yvJiGZoKYay2JX7w62kr1y9YaIm6DGkNu20DJ7a53uqZsbAOd7hZ4/dRaZAzWlvKp+usz47UC4abunxHGZAFOkrvQCWAwCUznkSuyqiEEiTXpIlmWez3m9hu0bAAk9vISsqInDReCAQfE1icgq68YLr+0ddvaMN7GiCswTsy80H2i2agF5TlxFmDiUWCSKddqlOJTf6eHqPAYtPzk17EGlKNA7QnmYKMBxRZUm3H9C42pWfZQtic3t4ryIuAViXCzXcaJamRf1ZCSqqChQQnfvK41Zt+r/KxkqX6k2sWtbWO2yNgIQhzdyv7qREBiqMba4xGMc8+VUqlFWZRH/0e8t2UOM8HEamHZtsuNZm61lbfIbSa4nJGxGYuqqfap/m0yuhtopM8OubFRKeCbQxxe7eP400dxxsMoRBxecyjkJ/IYvNXcAtKMdKQJlCFvFzFyZiMXlHF+r+djoGyHUUJbKAJyu2/8KP3EAWBAhRQVE4V6Ihkpx4PN1YPUiPuenXFqalFTjzcHblwG0N/Fly2OtEdhCAKhC/N7hBls1cTTXOzixcvXqZ+e0k94s//5E9kWmNhjtGKSzc+2DVAhXpzz6CYs/gKJoYRKNrzg9uO1XtBCtN6hmnH5KVOqj0hCvQNKpOiVMhkwQdUly0aD0kqONX0UrDzJGk5QSWzGOW7UvUlEZoMa5/ty6yQs7mspnCTwm1wMqfvhaCJAEcFeusleGn81kxM/yxOIU5jBY2kM+ghBCES6bwEmLfejPJyEEnoAeSkibv9zqa/RUTP+1EDlqH+OJEq0txVR1VupNwbpktUmzk++to+djcQoZibkMpkUvqpUS5DBQqycD6/zq8wgeu8WpJqBQQqS2tHpqeJrbYEvAQpcnVQWSK8lp4VKPBqXIaoWQPYCPZzvPvybTSI0uiuFC/gCoBnzto1XgRxGqjLvRmq2wHKYxmtkkw1Ff8PMdnPqQclX56J+poopQPlRVimwyC5oBP812rO87+BRGjtV4i0ZF/nD1yGRwWgwWF8IHb8fWcVZ9ePes/iKSTYKjx4TFZ1cEGkYaPaER7P9/Ev/yv/oro/AX2KAziZpZI55jZ+O6uQLPXKJ19j9RIlcteakmQjKNLTwYlU2r6mSV+kSl8RP/eD//YnOQpymnpzUAWXQMEpcDw6UJB6sPmuXfLIVJ7pQLFM1xixpRdPwX3CeNshK6vK2B5voqhx9N4qUDABS/MO0lyHH//xH4vIpIwvF6VkImPbBXc/yhwHBWffipuY21bVkI5+kIG2XjYWjTY0Qs3Rn87R0nEK2TiNsSVwpb4U2Yy17jdQ+U/Wd7DODhTqIJTE2h4Uhmh+gCLBVEIkdWCeA2kPSjpgsR+wxhxS9UFotjuKbHOLwaymL970DJqg7q9mMF66vfcpqxEwMArqh6s4H3lZoC2osKPDQs2Ep0hB1KPWi9tUFmJW4wNmByC53VK77yTC8d6ApKanA5ITMu0+Xn9IiS3i9euXsad6UkZsQCapoiIJMBC39kb0ACbL1tXXog8myFMW9Eln0tOFXefH1gUo5Xga62dc4WlofO+kkQ18Jl6Z4wVZv/sSVss/IQhSloI0i4EOngNrQZOcTjw1Pr0rn6LPnbuKGyodUEMyagAAIABJREFUOlBYPkPqkQYFyYx5UF+Tms7klJXGJcjVKnWf5qh38W1NRjaCMkY+PnTScCQ1TcKL2fiG19Z1U5wvbbQdJtV2Sp9UZoWjsMs9BjKSXZdLHG938TEDrXMQFWndagxtRGU/U4J2IpmTl6b5G5a1zDafSsaOlg6ga9VDtgTy7XBTmCwTIouf/+F/917V49u/t5AqMJTYDleV/DK3WxtaIMg43bf2blApzDkUgYLGIyZZy9wl+Qd6rFuu1AP5dr291QDk7RESDzXhUbka0vM//sM/0mZep3JLCr0y1qlfg3KADG5GzFapejyo46693EfbnuwZqFZyl0eH7hqPj++0ENDVk9o0WRE10XIYY1eWcW1PqioohqN0bhH65LGRrqG33FVOVIZ1T+5NpEXSWJSyy+NZWDTEEnIA1KndbCPbbCMnn9xagwHKkGC5qizvha9At1I5VXt4fFSO+cgIA2rmI1UgOgrdIq/UL0MXYfTmV83gnAcRxBoMrFmS9o2k2YurGoezngXXWfN1mjOLApOqOJUq27S/fHWMpl7i7u42Xr68jcMeMRcLtot6k8du34iPUvoiQ1o8OMzkq8Q5DrHZuNQqE6Aki1fJDuQHfE+W+ypnStDEPFtMZkkRQasXpSjXB3xanSqiMwFRuc2dgACa4HR3dyY/3C3iaYIYXpSqWjl9TrIvp4XJDlAVD1VPko/F6lIABtPAq97KUh3SoEWrWhF3QUBqZAEB7skUx2X6tZ+DgIEoC/cq3lXfUfJ3UMSgqe/mGHra1PvoW1Ig0l+8QxCkIdnuVXnE5exrn7zWkJ9m6zYDqT3RQUgYR5dq4iek20l+IWsTGm9ewr5kvaiDzKhFB+FaySG4Kuja1cuBN4u/9f3/5j1E8Xd+Rw5XChTU0lHt1cwJoKEEQ9WR6X4KFMBRSEQiEOmAmlmSaMRlHg8+ZTMxyRzhVbW5EZlJD8PhxQsFItWbz9f4iz/5EzV4cSr3PSVPZbPOL9MuRjNBnwebnJIp5CZl0+7yEF1/UYmJsXSIv9Q4Og7xQIoyDtF3F5W6cgi21Ua/bzUJy7JWnwAltW5hZQ/nUS+LkJMNd1UWW0eKqFsUFWMplShlWK7VjteU/EAqVSx1E1M+xlRO0s/XpGCYsMJN1GgoysghjGGjZdjrlOnxdG+5NggK2bpa2rmN2fNDlObZcVxOzqRJKS/2AN9Fn+tsitIrzWxrDg3MTca3ahRyXsvzbjY8fsxVl7h7cSOdxuGQx0//zCfx4oM52vZeeg2e12F3qyqDCUn0GYxSaHUKog5cjYkJgnL1Uirl3oVldElUXAWlKMhwLARSPZ95nNifIGG1HkJWSZ60Jj7AqYf1CRZFSfcBMkiDp31mOhBYKJZEccnMSOS/+Iw0BkF/8UxMl+qrMMfiNMtTz20VkNr4NQfDAYdfcu2SXDXZ4E9sbPYIlSzumxI4CmaEi0V01yweHuh1ojsBVJg8JzLK6Fx3xE/9zCeyF4icw4tgj0RbtWrP8WX+S3JiJyChDga9rYOYhOpSB7g8WpNPCO8DfoiDgx80QeClfiCvZSczPxEofuPbdI8isqrVvMVphEMVrLd+KExti0gOjT4pBrMIIGEcKCANNRRH9WPnT7DeBApVPSpydQhNXJuA4zuRXdf7x3j48o1IINqPSR8UG6RNcvmNfFkGvB2opRdXQsmUJjE6TDXekOnqHuJh52ZOYcquYycHLMhQFmIOSQbPMgxSN+731JrnuF662G8PhsG6Bk+F1lAhaRa8+Z4WhcYXQhSSc6eJTjI8QbRlQ1u4CqajjThQ0X9BuZmpadtjnMn96UeQpmL7JHvG7+L+4T66nlKVgwY1cLghGxDagEXeBLpdtxaTWnBCI+ZReVAo170kOtnTrFOBW1h73pM6PDkQTTzSgTqMJw2TwR+HxX1zOAB+4nS+j5cf9PGNb34Yn379I3M/RRVN1YjsRFJMdUoDm5ZOeTQcx7NzlN24ZLqM2Qb2cPwfYi6EPiOeDH53Y8/oBtYcKaFdqaQUhKOButI9U+YjSLDI3T3qGQ485uQM/h60FvWYfFOFIFLZ0A1TzyMZtKFX4xp6XNR16QoGZKagS6qK2A8jaWqS8Y3EYHpHnhAPQkXvwoaeOrg+d4lyAGCFNw7oLEDGvRCG360nmW/2G1U2fvpf+Ibk/EVp4Zr6eZI9nrQuSjFXzxTDIjfvmiMSp5Ik6xCmmh6mcgmoicCRCGAh6FWcBjpz6fgXfvQeR/F3v/27C5GJk15WeDkw82h4Q4QmUHQYtxAg3MiCTl8db7hdDR4GZNbY8lBuoN46UGT5JrY7xgrCxJSxZx5pWcf53UM8vvlKlG+LdDWJdeye5NZgUII8JwgSfSeLOzb+xHAYvDxV5nQXovAhNezuKo4CwpWXQvnViGJxP0nXqU9AJh9lJvEX3AkPGQTieRMELEuL1RacVGxwBtLDQ/5KNOSSGDLcNVA6YCwKlFjbddic4RA+0dm4i3y3ieDn73bINJV2ADmvfRdv336la7KFO30G6P853Vx2VVu8eAI7eMkkVd2yxKzVSMZdqsnFJFUj7CaNF4gbutLQVU4SoQIk5NTbqbZ4zAG5NeVgNXPFJe7udlFUfdzdbeL1q2Pc3m6iaVisg0jjfXVQHo0cmIYt65fgUTxljPR01+yjkLiJFW3/BDqFaTiEZGaCvWA+pi0qWZKWQfqSr3tKG2VQAht9SZIxaWLa83yPlbgzNejEYy2FewPZM8KlQLpdU9qg9JHeFjgnXrnLlasoi0illnpSA1KwZEREPu9ZMOZg7OmrGZIKvPBJY0eXtQOFe5tYhhxAdTy8e1RVhIYydVvQ4j/18c2f+jT2tzsjNPX4eF1K96NoYFkrXJd8Y3SAWIUqNJTI3ylpJnjvJjNZN7YpNOGLwN/+KiJlUyMdS+hvff+/eq88+tnvLuusSQIFAWOz3Xn6EFOiUEn2a6BAYENN3jJT+jNAGNoo6qfwnEceYol9GwutPoijaPY0h+3VIEZj2MNXX8X1/l5pAwhFQ2aTKa0mlLOE6d6E6rqazDyfTyqd0RwGb9F1Z5NOGkfnU4mjiP4GIJ4qJi0OWWOw9EhfcnwOs1mEnURkys2c88OD8KCHjrKmxyO+nw6xoZ3bmmnW9Kw0ENnT3W25BsOtCkQTcaVWroE7dYy8mN0uhiqLfLuLcrONbkDJH3HtuB83vEFo4d0AT0EqB9pgA1zbPuoGJ3OfHrwLCYNYlASvZJwixwstGGAoKMGCI+AmhBobxGMJPeFareO4QUcflYeSJB6isdtS0IlI0aaL/R6iu4z9IYuXL5vY7VGIlrEtkZHPUW/clIbcRwOmleEZcZEeMMSpEkfBfdp5HV4J5Fgo/3eXJsEL0pcjUBb72huEaZssUVVQFUochaHy2uhnwi79UuU7VU34Go1xeCb+xE9yKKRU0+nn2j26Vr+sMTFFaycuOB63zns0gk1kHJb4xQrJMw5RAgWiRZ6pK1osO1IP1Jt9Z1RBRUtdrfkUn37ja7E7NCqn8/7Uaau2ApsFe4NTuYOf5jk4l5LFosqPJlMVGJXmOSisJtPr1DbSZK551ER4kMRaCTED9vM/+C+fA8W/8Z2/txC1OYGo9a8cBYOGeQmYzKI0g6NYu/dUGpSuYhVbJUvzpG4jGuNrgcHudncTRbkTotjsDwoUNIY9vnkb14d7zceAFNTNwZG+N+BE08YhhjrKsN5IczfE0nbiSDTnAfhNswzhULMgXP/G9wCnY06rnA1O2Q3zHcltIQZh/Yn6eD1CYqaHTM2+G+JyOWsugjw5tZiI9J5B6VKhlkma++CBtjx4z4lwsgBHwaZVaRlz1rKJK81MtArjkCydcB7DkgJxErTR7KQ5DrCoqZEJpHW+XEUyW08BH2JZPV+HAYwG0uhcXJR+aCGlEqkXsydkickHDamPy8OeOQQtQlqdzUkfEPNgjIOzMwt1UDrCe6E56XCoYrcr4htf/yhe0MVYdaqgFHkbNb0oqCLTJkRZmU9FlAvW8c7Xl6yLy+XB09/hG/Q+IQ33UdCkyDHh/E+BotTpz2YhbbTv6Roo1tKe0qqV0Vcq+8T8Jtt++1DYTCgNHpbC1HM1dABoaLdL79773mw2YnYpX/9bgcu/1hKlDX3StPPlaq1JXwihUSXsrg922h5xyjK39eWX7zTgR301VcQHH93FlkBRkpraRtFFDY9uWBveVAAv4BrMBalJcbUoTPoJVehIMzQIWbZwRhWqizq4MdiZQwYeRtWTFPB+7gf/+XOg+Nc/+30FimqDOvN5rgftqpKpzkt010tcceRmeA/BQ52e9s/kFDaiWLv4fMoi2kJBt9nfRVPvotg2sb+9FWLByw9Bzf0Xn7t/RK7evCznk9YK2KHKrfTwIB7jx5jB+YqJjqsOqNvG/iqjFpADhicseKZ50cpbEflJXzRERuZRPrU1UdP5OoIbfr6bsSY5fdu8wz4XnoBuVSBLhMqGhvigV8A7IY0n5KQXTyFClkAxxZjk1z0mrFHGmRdTlzFWRXSgEBBDmhmimaagtCQGoxHK1Q4boqj9Wbs6zUolUBMITd05twRKGu4kOQrX47wZjkLQdRU+SXmNcs+KPAc4UIoXXSxNlMVeqSYWch5UnImbUKqr3phJzWiHG0yZ2/joY1DGFDd7UEYe+7KILd87V1HNZdScoi1o6aLf/Cxe/G7TSBTGYq1qp6zuErVhrpuZPBVM/pQI+6RQSoSsMx0R6NouSX3ldCOVYhMHpvcjm3EJaTz7k16lNFuVk16NapqoxZNzL4iYojVQ6FtJ0zxHVX0c2mCpz0WGOAR7yFrun6oba5Kmxiy6q6eG44B1eryownXtL9Ecyvjwa6+MBJu7ZMizkqYpUNgR1zNwdVg5rTAOcOiSIztfBzmvdAobQVdePIbAQ5D4+kGVkNTvosNONZD4+R/+F8+B4t/87h8sbAACBZuYygf24hsFCjsHw+4DuxmtR6ogiKOHC0eRpoilmZLkOgSK7X6rGi5NYfv9iyi3TWwOR5VIsaKDo3ige1RGJjbC4SM52X2zmgNvY1j1l0BUOlAsLekQBChaBqtDKQLl8Ccaf2gyk38nIaQTUTNMVT6wnl//pwE+LBj7E8qiXdwZZUj7VrD6IHLtYA0JR8VjkyCm0x5ZsrEgp0XW9eJrcHHKRgcK8uKsjisNQptNXOk10ShCpL5LDHKgxkXLbLsWo+4n6SK0ThJRqRPO2bd0grL6MwHJgiEFZGPYTcszx9UdqrLmeiILqnn4UGohx3beOSo/fx0nQMK2MYmnxjSrXdkcTmdI1QZ5rLJm8uoSrz+kvbmNbTXE7baOl/tN7Dd17It90GACYEHpS/0TF6+ypkVgsBxdwhBgNRPrICyNKHS3wG/xZkjMHSjW5jU4FUP/hKbSfHATkIbXa9fragmQMoQkv09zMbR7eGJbI1Uhz8QLCFU46Ork16yM5+Di0SmrRRBoj6+13R18e0WjGMGxO6uiM/YYHsGLuYOUdJkFujvW6r+xlPhOLeuK7XrLbrpUoFO7xhITArGU8fxEJ7OZV32dpPgqLafRDSrv+u/EUYBYVD5ejxwfJT/3g//0PY7ie78vbGZFJf4GO3c5ptmjkGogCPL78+OjyCkQhu3VDLk9L8HWcyotLnPcvnip9lw6R5kYxnSqPd1uVRm77TbeffEmutNJgcabGrUjUTYhCoKR6H1OTdKIQaMBMNBRUGHzPv0mCcSolJq8NbGMaSNIyGOR6yNAyN2ZvN9wlkle+mkJhrFTgF5ru7jzPUdnwb0c3T+fvRJDSWUogxKmqmEW6/Kq7AO5diGLIoasikfELDfHaLMpHimHTgShUeVRa8wMHfFU0CvDA2Eh7aOubrgMYhFqSSa+0ujpVPVqoazrIbnuBSDntbtUGlOgOEMvh0t9fC0BUIw/lSYFgNQpuuTqTtV089RDo7EJtHZrcXkGqtCG0voujvsiynqO22MZh+0YX3tZxc2O4DDELttFPRVq9oK8J94SKJBMYxUwUUFR+krljEDxPBJA8y1UBeHkA2GtPiL2mEjdU9Gr8xI9B30wnk/xJK5SL8jKNHh2h9QZQhzmKWxx6IqY0rZUSpU7dzKl5fmhs1DqJ0RJEEhEqYiKNDyINZx6kDTaQiI9dEE0/sFt4I7FAWzeb3OolHJgiivyNraak+JWAjMLcrovreNBHGnfE1C+h1Lr/SWDXB10pLmp3PmsjEXnMav72M5gyfZRkCiJDPMsfv77/9lzoPj17/7eohmb9VYiFuz1NzvLjz3BD0bWVQeadNi87fWcJNuuPXORvBBSBS1aBhWr4oH35t4Gu7utWs+r7UYTjB6/ehftIwpLpwhcMCU+XasOfXenwopTQsOrYqHGLnegITp1lnI8GTUQEBDt5EmpSRjHsh6SE0mjoDRPGlPTPKIlYDATVNJsp1gSDyXZr8xMUwu4FGtJ7AKMY+OJTExzFhSp15F5KveCkuwDwKSmKS+jzcro+DPmuMx9dKAJnptMbjDBJWeFW+G0NbFdVVvPfF2HH64zQhT/0wAcVT/sIalAQWlXdf1keKMqhqg1w0/xmkYZcrHSIrSprEhkSwrUUs9/NGlOq1BkTq7rEqDlxsnsFUdtrOCLLHZM0pYB1hCffHiMOh7jw7tNbLI2drhoTYVIzmZXRbGhMzWTuzafa/m1Z3uKlVfru3/ImkJ4+lci9tKEMEvLk6mvtA8EQTdBrWHhqREkBQrPIF0dulLzvKTxLD2QzHNruj5DilMThHyWEBZEI58hd0M3pdk3BF1EKy6Gq6AkrzQdNJ4MnuUaT0MYzmzqyp3kvL49gODoLcIdvY7d/laNZDIBlngKJEiviGeRyuFLaMDXtrbPi85Eiq7qjZMSBwozKloPUhgbNaUSSpLJO7X5he+/x1FgXLMGiqJsom520Wy36kqzs5IDBRsaBZ0QADApqdxAG0TEVdWlVlcWAk7cJaKtNIN0t43dzSGa/VanZXe+SEtxOT+KvefGZY2fbkZDUsSFoIf3dGsIScjVvm310BFiKUjAVGt191EkkhXL+kJ9IJ1s6x0ILNcR+inz6HiBSe+++jYq19M0ME5mzzJVJ2kiWeU7oA5JlJhGIDa58anERiVQMCOljyH6fIoOtJHXwUCph7YVwUmAuPbIcl2i47SS/Hqh2kL+TRPWRlZsngCGMzZQ1wScJUXJFJYFshq2cm/iT+yLAfR0iZLOx2Rfn9h7eYhIUp7mhPJsknbEfS5GSig569qDYTxi0cI0z8TEwZvTrlcT1wYtDjLzcYibQxOHaoq7XRkfHE9Rz31sijLubm+kNCw2notZF7S4Q06S8rgDeXWFWhWUDmRO/YzzUuOXOp5t2SgH69Rz9DQXIz3Tte4hRJ7QGw13tvJzBcNdrRzgVF14r3b81tmVBgjLfV0nNt+LUtUKUg2KTrNCSR+RD3DoSCspT5RJjYsyZZKhEnJ9UmSQNB3KWVRbuD0m3GOfV8Uw17E/3MqJjfK4PU0t/JIQDzSjHhSx1vpTlgVpWphsIaRoNWm5Ts+TLYKGYKVmSB14Hg2p8r7LN/GtH71X9RCiINLXsNYbIQtOWhAF4imlEiz+awulY05CmzrNJxDEBg1YZyE78AKDFNyy9iqNknrs9odoDruo8HEDKl27OL97p9InqOVCH4es5ZLrAiQnUXMkMKV+kpZSGgIV+gDm6M9njZ6rxa7PKpsWgpNpAM5i3Qf8hBUlODw756UfwhboZrNlkMvGV1eetfHcO0HAyMolJKI/81gPh4NKX6vRB4hirZ6QTtAEdl2GOGddXOnlWPJ4vEJUWiQEgUn8svLSIq/VFNbOzW4F1uxLLdTVbCelCSp52afTkmE2GV/obkEQGt9OU5rmjSS5MUtAp3dqbNOUslQpEFmYTk78MwksBMxaQh2fRQo/QlqpOY3AwmQxiM3kJaK8mi5aptBnY7w81LHJ/jw+frWPOov44NUxXrxogpjC+Eq0EbvNVlUQbQSlF0Y60hYk8k6IJ8Focw7J3zGVJnlO2BPIYVpajNT+LgraJ6l/uSrFO9W4hvS3+oqk1lQCoZEIqXKiKe0uJytMSbzioAn/Q7oksnDtaFSpNxkOgfIo21+Yr8vaNDkPqlBVfZkkfyfgFhsODpvzRHnQPnLvjDkYo+AUFEWksisTS6uNngCXx9yJ89L60VJPyExBw3NgVs5mJUKFRpXZLvGtH/7lQKFarK3wyIkoGTKzUIECMw0N2DHE56R4ChQyXXGg0J9qF8YjII9me4i6OUSWI1Ou4+7Va3lU0FWKKWp/aeP09m10CG3w5OyuUiMqt9YAH3qBeMAtRejo2msU4xzthXLqEMMZgQ66iU79G+SCLEyCAmRmRh9BktuKm3DqKBMUcb4EinVeQpKtrsanhrKpYUtzD+wpwQKGe6As66HBhnNEf29My6PPbRsXUot8jMdsiAcUrc02ut7pFXCVhiBQhfwROKkRrSFO5tRIvIlUgUB+cvdUN+f7eX5CX/heKAj6tOBU1nSyxGrZP3idmmYyVMEgeRf44mUYIdQgXwzpYHD1xm0a1y8TvHwzyBKvEqphQF4tXxafdC9rnu+TadUm7Jhytoxx3MtoIj756C72zRSffLCNVzdl7Jh+tkRst5vAz9CNX+qkE/egsjWlURnhOuVQeTed8g4WTp2sVgWIW/shF3QXql0JUdrAXyWZtf/2CZavnh/GFxZdrTtPg4rXDloJn5K/JunliPCN1gQbUgipSbn5PChb5tBUCHFnE+/mSqF+vBqLM/UG0QAo/QjpV7F3FUdph9NkNbytB4H8QlMVK004lyu9Q4N/Jzs/i7VSdSS1JKxxczUg9qwan6lknr/4/feqHt/7DBduB4qyNnlCvkx/AmSJA4Ct5frLVZUEFjppgSzrNYfUU7NcLrQdvVMYpNv00BtVwFHUu40f6DDG2y++UAqBmSwly57+BkxLcE3SzBDShl6lT1KUDB9CoHsqk6oQ3Xc6pQgQJadpmo8q9ahq41YuyhhE6cdzyQ2jnHWUvD0s0rBlZSrJDi7B+JUQUkDAi0IkklvigWoDnEBqJQctPC4Rp+kSp6WLB+B6tZEtmhqdROCmKWHrPFIhlvSZa8eqdrrMH+zllzQ/kGeQYKoP0ZGKoIy+GkFwmwvzPJWDixX3ebEGijWwaPFAdsn8hiE5LGx0DPZecKl68di7NALRYyP9NU9CpsQRrKIlASFd8hRbZOI0ECY5thrPjnn89Mf7+ORFGYdmif3WwqkKez76D5IRrRnSlHfrFuyp8BwI/S5XS36lh/Iz8ZBfdSqnmaZroHDMSxPUtdH8rv25PGPzOZzEci1LgizPkDWKUX+LAjxNgWlDQnBrPYDeWCNuByCoYe4jQRkpZ3uOhZQ5HQ6aiyqBIs/VVgQSU+QM5dqK55P/qhSlRsA2pXFamOCu+RH1y9hLhXsU7SPv5fXaHTj9n889Kpr/ymELik6oifX+t3/zLwUKDVGFTyBI8Ke6PBnes4/L5RTXK8TgEsP1kkxlk8vVGijU6ky+5fmNBBoGz1APB1VsdkehCjgKtBpcLNZ1p6/exuP9O60HjDysg3fviDgQBsBQAkWl2F3tNSF+YoilY9r1opFslZBHrwUNL+Hc0rVxNv8aXElhgVzk+mqY0iZZ/RFsJSaSUsIlb9B03ujkXR2v9PcqL6U69DTFQKMW6AP1blHE5901ruMlOjo8uT6dOARe4Dyu0MnDcS2LKpf2ZxrCszE4VVwGE7EqBZ7jBcGAc5FyM4QUghqUrDIQWhUUVH+QOKeTVAJ01cvS+U+ap+lqbuZT41ZyORMnl8xa0aagNTAoM1kNK5/kLu7C1H/Ybh9VqLh4Uo8YoqJxMKqo1JHcxwEfjGMWH9/k8TPfeBm7XR7bXaOxC3AQusZkgruKqkitPIMlGbakdEw8vTQjrpjxDAJDmRQoVvityvBTwExzT1O1iL931WltyVaS/WTz714fbtfohWDEOlezG81afC7ubsoRSF+tR1FvSqqiyYwaxE0zpabjkRazqa1kxrIQ7ZHGOWDNh6gs36jAADfBgaBqlqqenj+j0qam9pmxUgBQ6Vx3kyTdHIa22uOqIcyV3Ot9u41frRJP/iHSxStgfuu330s9IDOBnbL64ndRR73ZqDy6wfdynuLh4dFj9TprF9QxKTcq+1yKaVdzmD0lyCWpnrgZDBk38l4MUg5qkKIsQ7mIprALw30QD4+kHpj00m3nYb9oIvRw1eB1juFiAxuXOQkQS1TSSHjSuhy2kZZDQipQePNBBtiS33ZsqtIQeYGH8hl03dgiIvdTpCz+uaFI8No9FjpJPbDJ9Wd6MSAs5yUe6EOJLN4wC2Xuop0JFcBJIKSJSJFuaf7F0/BZQWdGIKTzX19C41Nq/hF+MP8gQ1pQDKA6tRdb+u9SmZuWrH0gcKmzUXAz5fvrdfNcSE0kuPFcDqVdSRJNY5S219qwJ4mxoa/SN7k/+bNpXdYJlqhBavJScCKaA45LWOjNsK3maJZTvN7N8bM//UHcvdpF1WTxwW6va9AYPrXz20SJm1HnsndCivsWHBE8XI1IG0iZRSaBl2aeCvRZp5KKRuYXNDHLFSMHQEn2HAzEg6R5tIm/cDZv/krj+KTvgOxOqlxNwONZ8Tw4keyNKaGeigCtJ5f3F/nActj1TGiHFyNV36Fkhi/iOW2FKGaUsepp8XhABzQCtQc+mYB0ymWjZ2tpVjSphDA392V7QnQ2XFN6f4KZ6rnzNDIOrwLk4krcL//wv35PR/Hd31uAP+goyIuYOi6VJh2gDX8XcT2fRZahYyDlwN7bijaafRguQs6Nrt09IASKut5Jlcl47qreRbXdqvmKIMSJBCn58O6dUg8s+OEplM7Ivj8pPlmgzKWgitB1UluCKDQ0BSUlvhbcnAKL+z2I1uJJpElILHYyFFHnoJM1LR1EZObGkhQoGgKHAAAgAElEQVRbBixsZNCDm6PEcMsRywIWOAOD4DxKHIzGJXr6MKoizkXEV8xNpQ0eKbjIKojTIiZcvOUEbUQhoit1cXpatVGKrjuRgkVJydqzPdRwJIs++0dK3c0pkygpIxW7SLNAahnOJOMfQVbt7DRfIqGs96g9nTBKQc3q65CkdR8uQlPSnLmrGUolulJBQrM56cnhEEqT0dzXkVSTKC+l/syleKXwKY/qcoybQxavb8t4cSji049u48WxDvxb9/tDckjncwmMkL6dTr01HRIBvXbS4nBOiRXLAqHaUr0q5hRs/qPK0oj+gftzSHDjn0lKpUuJKJ0gY+WinvpAksWhVKFPlSaeKagDzso+HcrwNcYBY5sVi9ouEBUxHbaU5xc1K2K2xAGJbLuKckf3Ng1wNvIFTTIKQFoa6Zzot2EAka9z5WzUjyVi1Ie0rCRAf+pZoYKRSO50jIgUFQGTyFnVg7letyl4Tbq14Bd/6/3U41d/tPDDVO3AiVl1c4LEJupNI6himESLNqe0ZdP4ZfIisPKSM7dcuN2rr87TEkL0JorqYG0Gqsy8jOPtjSaew/oSgPh9ur+3S5UazdxDAqxT6zn5nDpGLdWGcByvrQIFFndWXabxgXwGpVs5KSV2e23aeZrWmBZHqjQYzhsdJV8iNRw5DUhaiUQkyrKfnwfsk0sXLyKLa2RxLrJ4yOZ4213j3Ldq4GKxsS3kDSGIDynqAUoindIifYLVSTnHIhBHg0mLDlEP6ZFFXzKFlYFJqliQmypgq53anIwoLjUupXKpzs00KFmCLbcZ866ovLgRypCUIMHiU9kO71NQRyLm1K2ZppzpWaS2Z6z22IilnIC958xxunLA2tO0cJzEkvdEWXTx6cc38dGrXXzt1SFe3VbR1NvYH45RqwJH9cMzUKWSTIIy5eHKxX1YKQAqZfHoRYVxlSutxZLTeWLzEYehb3ETlN2znfsbKclMd7auBmcwpXIzmpaNDhAPoP//uHqzX8vy675vnbPPOfvMd6yhm81JbIJSFEpRYkhCYBmGkYe8JO8JJFES2WSTzaZox3GikHJkTbGsIBCC/CN5youBOIkQWAoSxZMUyRZndlfVrbrDmfeZdvD5fte+dWUJhWJ3V9177h7Wb63v+g5c1b0MfWRngBO8Ml5p4/EysZ2iZzO/uAIwt6ifVzr8WAwcKocLoe0vUBT3IVqBSQAsdOJYu8OXS77WmWSgWjUqy8ocUS1I9MjtQ8jAuBWwuTJ2dUhavGntzTVECJipjmn2YxLbF7/5oFD8nff/QW2DEGTmpZLIG8crBZZyaqCzQIwl9x9eRKvgBJaRiUFrpXWp236ljLEiLcdR4nCFNdxgqB92enqitobCs8B/YekuAXUoeQZUXy4qtG6FA8GN4PuuSTlfSuPBRS7UUbhYwO+Qya30J3wGW+8rN1JrLRpLbzLAJ7Tak3Fthv2ISeevAXFMANKDSDrz+83mzMEjd84UgUL6jVkc4uV2Ha9w3aLV0zrDDxUgJ1RbvCx5AbmpbDd4kORXkPM3bSMnqNZYOvRtmKKZWHiJzX/dnnutuckX2psCuyxJ1aq1Ii2ycQWncjdMxwQ200tR2RgZu2dE3WtR0U2UDm65uCdzU8TVYTEGEfqhZBzrUPh/cAIj6XQAWxHGyn6aA2nrA+2dTcE2JsNWnI178cm3HsfbHzuXSzuenn3iJ3uERq+Tr2Fwzq02mzgwi9edWOPnaZsAhx0ZtFOZTh6M1848W/cbK1pyft7sKLxN6ZsjI/m6wJroYxV5dEYH14RnnfRwWS5KnGdDZzmoq1Dk2MvXU6HYauQAo8BVnlU+qwVo/FLnsSYuLaGgi0A9i42kCpNyd+xF0QxfMtHRAdmME7zsjZAtg7kFpiZ42WyScj1ver/xHaI31Klk5od6oXYR73zjAeHqa1/+9Zr0Y1UtWeGZvj0cTzQi8OWwioNHgdXc8bCOuk558BZ/P6/qeAFkuovmT6g44Cg3G2bmOLpIzOlSSubPnuTr6igWi9hiwb91qjkznroLdCSJT1AU8FPcy7MAm7Sd8Am0HeJIqKK6ONDRUFXv0W2dbl4J6hRRK+wUc0X8Jfu0WWsJJ0BnkIVC1gIiXtnejeIi8o5Q43bgZDarj3G13cSsPsiYhq+Lo5b1TgCO2N9ZIaoPInaQp20Ro5L0w8PJ57bBKyecT5Zm162TVUE+tOPoR1qx1grTgi9EcxYI8W14EX3yadxSx+C1okEwb1k0agjTyVY8Q4wa30m+dqdtxmrDLRHekNGIolVzZTMICQm5tvkyVvEeH7ap1MRUDqIT1PofYjgolDky6NTxY5/6aHzqrROpY8cjmMH4mJTCreQ0n8nn90HHsmTMF0PeQFZVCv2Xa7a1DZzuXg4kkKuW26Ioz/QNxblR21Jgh2YoZpHgyYFASAGC4GulJWNlFb2SEQw1NQcVWz+KkGkC3j4Y4JS2HEVztVRXwYEHs1hQKDT5Et5Ex/+7jRgPPhN6KdO21blBfuM6JosX8ptcKdUZ+dkQIqPx2JGOFDuzK7wh8TVSefNzQaF4sDrWf4fL0ini87/2QOvx/rvfrBVsmi2PAM1ON6anjA3d2Gr+wbwmT3h1EnAZnC4t5FYLBkeeJbdbWARRghQLDFCiP4ihuBVef2lHv9/F7atrjRsE/PBLaV9SpNonE0IVsnIwijaOxpBWdlsiYvXf2HQ0jEgTjjyfGYWxvoMbLGBTuTMOHObmi6CTydWAPBL5yJCk2b8b7THJqCGrNJZlPOpFrA8R84h4Xq3El5hvWQXSgDujg5eaudMRR1wr55ZYKZE04uZ3GZ8ktJa5r9ItKLOCUaFRbMpjXS8/xl38Dbly6WXN1Ci5Pum/JEPT5CQVsVyFugNoRjRvVjy+YL6Lhb2pwZz+wkgygs5pW8T6NaExiL0aRWKqLgTCMmUaAMYCQixWoezOJel06Jn20S8iTke9+Jmf/JS6iUeXdBag/XRBNm2BO4LTOqzgprPSmNGwQ7nmjLTybm1HwdimO+ysU5396cDmds1sRQqlwOsEq83AHejfJ5tCHZZyTZFr60Xm8wD6baUSVlgVK2/W/DWmScQvyFbbGIgKCR05hxzeG6vYb9h+mD1bYO8AkAnztENiPC5wAwnjtKnhPmEsBZbBRrHDuGjy4RHNiO6NnyVb9Rmfc1ygCYyyGJD5DodkbjkE2GYHmIHOjZnPYDSOX/y7//NrMPNrX/5GDQtPIhzk03DHCRke81KXMk3ZbXCOajJCwSYALhk/mJlBdP20OqXaO1mBL2ATJZZqJYwa53qU7lYIKl4tF7FZLrX2xJkKbAL7OuV8UHlB71UoNnFA27Gq4rBaR3HcRsmDmDoPc/aTh68gIup0Jlk3GaJq0WzLRruvOTv5N14lpdw4STW5YNL7qBODjoKS1JwSOtGLWB1b8XJXxffvbmPf7Uo6ztc2HdZ2+vxdFKLKbzUHxl6KGuYbfoRvtkJreZEUsuPkcLgN/LN29mApbUDkva4vMy3jFHR0r8C8FlN7zogmUZA7AAqFBW5e823WGwGMeEGoeGoF69VpUZSpF7GdXgNm6qRqGIoN+KCuwytSXfskaCl3NB9qjSn8CQnv3G3wq9M6xqBg/OjHj/7I43j69EmMh/04mWLHyLiIYxYbGTr6zJHh1Kb06gTV6+jC2bil49oFWZ9NXIYpUQh8WuLo5B2GIxzTZDlBPPs/kBCeaVqMUh1GcNytoIu7/RfI2gkFBN9dX+vFx8a/dYRAiAs8NTFbf63vsUZYRmuPRqnSBk8O/9RnrM/pwgcI8EhqI2iK39PhKxmZLBcovA5PpmvBOs0YobZXzeih3/08qWOSH2fjReuf34B+bsEU3NV0Wi5MTBVf+Mb/8rpQfP29X6/No2hGDxcK1jFaj/KioNrEgUdScIBMugk+KMXLKeH8Gc/85iBQeUfjqU5DOpbu9EQFA24GIwgYxd3tTaznc9nN7dRNHGJNzoeSw1GowqXAsDOLxYJMj3X06n30ILRgyKuQncykbObBVARq3aMTlhBbOxHXBAw3VTXbLy3cmo2DXIhTzckJq9PaCdleMSYvHifuuhWzwyFebbfxclPZY0JJX9wHKrhHCY1vqHDTYg92qKt+UqGTUmzgy/JmaMG8rAXh0YEEm9cQLMH2e8IQSMvKF0UzZ54KCPicvtWE8GTIcm4p5JLV6D4U8sz2hlPQlHUBgxopTTCqC1u6eW/iLUfDaXCCuUchXh6Bnvo5Sd/ea55XtyPMrqPvJY+GPOkHvSJGvV702nV86uMX8fTp43j65FIWfxenkyhxo+53JUSEpSuTIyz00k5fB4Q4BMj/ndWpRTGybsZAbeFyxZxEI78gAJYuFFpharMAuMu9t2mw6dyZeM7PKQUrPytbFRc6UsVntzexWS2ipggcFhrNBWInWMoYjXVjh+JWLTSC0ApiZgOQKq9aGKoUREU6su2CmmD/WftjItiEselVprwxREr0oUChaLQrGsnyEGJJ7BMxC2laFLxecaPL8crVKtXmj7bi3b//AMz81a9808xMkTqoWD2RougIeKnVvG63Hj1A1gVmWuvh5DBwGqc0a9ctCwD7EY4VImSz3vLsTCj7YEg0vVdHq8VC1ZjWjUJBRwFgqSzSlIujCGX02C+WcVwRNbeOEtUegFCFYU3OZDljO9/AOID2x3Ix4tm0jJ1CIUk4oKZOmXz57zcl+SLYCDr39ChjU1DF2lMBw+3YHOtYHiNeVFXc7vexoW1nv81IRsewJUXLN5BXgyOI7qu4BycbghwvuVl1TaHoKxm4E/3+KDoC10gv54XAeTsjD8MouFZ/+VDKBYxNgbYQDlOmsribACfhM3p1yNfs3XcU9gWxnbuzK+loRFtXcfVYpDRu3T6bv6hD0kHDKe6i6CSeVNymqpaCxx8GOOOXrfC22uH3Wq04GQ/iyaNBvPn0SZyfTeJsOozLs2mMh6U8OO9urj37Z7tPmKwyWDKZjDrW63GwmcTU5IhoNQsBSloZq0Cl1lWhSCJSFgpFJ2R2iDQ/atkx7IVpjEjS5tENsQmTZsG7h12sF3eBfXh9wJ6Rbttjm/AACFbVSmPWYTOXFQJSe+zxuB+dfk/r0SC9voCQiLPV0G5e96MHYKZT3PhZ9vVeLGao4zrE5J/ZULftmSEJPUWCjkGMU9s+qriySs7OAoKaRq7klKgjbkW8+9C45lff+/s1PxAaeIpDUzDKwVCzE6smHIRxt9amA8SYE0FbDrty8ywqgDUrnZiZEKuI0WsVMZyMo9WfxKA/jrI/Sios+aMUihuZySjgZ7uUWa9s9jF8oXWmrVpWsZuv4rBOfIKXWmpSAFZi39LyjQuWnHbrDSyVVvxbWtpjRyY0nRFBF8s6BdbAPkVovZJjwQmZGQg+udSyaAinKFTtIl5ttjE71HGH9yUeF8mzwF+Ml4rq3ki05ZAFPkFRFi5hursFP01gsTGXQQ+/yl4M4LSQCg+vReOIJc6iHqej1QZDnzTX5SGGCm8eyUH5pjLDEdov1pPzYTHnYaPAmrTVsXFyeFQR+1E2dGb/KTD5sJPXAV6e/J+MenX8EGjdFQitayevTl97i9n89CkHpDDtmfBkb6bYjGDjV0ev14rzk0F85Ml5vHl5Ek8uLuLi4jTKPiHLEdvVwmt5gYXcK/tymvXGqe8kL66DlaIPcCWDBcm2tX7Dq1TBsulE7r/PmKe1s0ZZlJp4NvD+Iv/O7iM/Oz9j2WNVDnkKb5WVwUzdc6ZEXNUYEx3piLix4N1ZL6ONydGqEtmtU3ZkvxBdfELx4WjMg4230FnQ7dj527gMh7EMinQgGgsxhpRcHTo2wMwWmS8GsI1dukMxZyT5MnloNB2UtDOIwn7jH78ePb765W/WPKTY878uFLAzh/LQ5OIcNgc58ChtWR2F6dE6/QQCYvDaFApYYE6tYs7hpMGst91HCUdg8Vj/jvaZdm1xN48thWC7jm21cAFipSbj3l0UbFY2u9jOlu4gAOMoEhCvaLmku+D0MiW64bk0raNewHTOMrhj1aso2emK5K2iOwmNKzAa5bhsirdUrYmBNBjHoejE4nCM290hltGOq+VK7Ew1vtwU3Kwoqg2TU0Ikm53SRpIbqgxTjTo8mNlCKmtkH/2yF/0umSh9gYBOLSf6r++RRutc77/xK1AHI7s8QmY42ZySvuXlUqEwLfcgz0knh2m2FSexLQo9OSK4VcnzESxcpyqjBaPgVsIlnc78dxVikHQYmIVeCNXR9Li8l+cnkUx/TtGIOzE2JV6TUQzFwjEB42EnToa9ePtjb8bZeBiPHl/KuLffw9cB6rETxaBIUyhsHNPwKPyiI2wzvdlgZXMCN+tf4Stp8y/LerQl/JTa1vAyYrzjoGaJ/FhjZ8HQnC9MI8lUub0Bk1D48nGdilKHTkv3IaUohyvRCmtpl3bLedRb1NGQ8SBh8j170epBsIK6PVBBV3cGp0dF1qFN3ld4S+WlTDJTG4WXTzNrTcAoFKTszYfJcY13h68N74yvices5KTqJ3z3tx64cL/3pW/UVCc8EGjHLDfvqZuQuw6Vd0+hMCuTYqF9gVhxEK3ALoyw6//lo2CPBRLHOtjq9QfRHZ9o3kYsJqCTFO/tWluPnVyIlxmOYtUnHhRc6BauUWw7SLWu1uJOtAE+N6vocCNSCuxELa6RM0Q9ulvgoxWkwEr4CTvliPjUYBpI5We2iULCs1DoTBYw5BvCC6HNQDtiUe3i0Cvj2XwZy1Y7ZuA4TpPzGlKYSCPFd2armY8p8knCkFpPBFYqFPuM/6uj3y2jxL28S/gwUX/E/LE2M+MSMg0kqyYNa4Uep13EUnocOkCIcbBm9ypIcDjkww1ImSQgCoUk5/Il3jrnVOtgn7TNCtihtTxo6HnAaxL+SEdo0YaT5q2RJB1tGm2mNCY1hwOnnlfYjSaFLgXshQ1IrzjE2biM01EZTy/PYzIdx6PLs5j0u9HVZ3OcAOvaou3xipsji0KpKG1Ca5I3fJSHXiJGjRueiI2GfBKLoMXf17arpaQ3600agNSJbvqaUvJyf43byGAazQehWGAPLbqdpNHTisgRjXfGHB/YmXsB+FxLu5kVvU6UI6z5KRLWeQgzEeEMzpG/p0ZKibzMexGjVI98Om5Ly2OuiwlygOl4oXIo+JoIZUoVsTc8DejKIeaConelbsWXf+dBrsd773yjZiZRoUBeTGXDkbuHJJxVTSGzEhGFaOs4jbVqZOSwDwVsO1l88QBIFOZ8TlBafvjhkNEDvcdQDDd25DwsVNrnH3wgjHq5mNuaDSAOH0xxKHbR2u2itd4py6PNCazfq2htVlFoDFIQhC+WMlqEWPn/6RByLao4AL3x1qeIfXiA0ltm1IC5BVbkWW6tbgTYrdlWyCPiEMdOO9YECrc7cbvbx8tVJVn5XtZzniOl/6ALy2KhmyvyEvZsnvdZAWoEEghorj1swLLXkQfEoDuM6WQa/XKg7E+Sy62raOnkd8q3oDk7hKeeYwE3hazYHGfW1VoZIUeFKWcBZdMhOr7XtdLq8LMBumq9/NpCzcnZZnoq6So5Ewb6PA7xMjRAr6P67Hepk12FJB/TwtwHnWDaHvCFDU6WxTEANye9IqaTQTx5fBlPH5/HqN/Wf+vyC24Sid6ymHeWhZbN6U6tUa8pFBkybR8JioRB5kYc5tVvktoUNuyQH9ih90UinygON2NvFubJ1Eg+JjZ5ljcFYctgImKlYk5j2YNI7+rArV2CbbzdoCA24Y7IRA5UraRlAWgvDTAHGw65C+D+YGzTGA7pmUnSmY12msKXbFR1fp3EMdjScChyKFj97M2IjQIbwxuRybRmreNLv/kge/S9L36zlmWXcAXLi2VBxtggfnlPGwqksprp3MenS7PdnmgB6TQ2kKFE121HfzTUnp9NB/hHd2SMoouFP5kWxTGWi1k8++EPBbiQ7izknWwLtB6Zy9Hih8I2bFVFa2tmG7+3UeEx8yUgY36AwSVVxWyn7ttzblgbvQHsTKL6fBpbnulVpmZ+qR8t1nFbltRoFQnTZ7d0FUU35vtjXK02cbvdRSX3a68fKVVY8KvjyihGZ4AYLBPYVkMRxt+iIVzBt3FUIWMJKeKDoozLy0tdw5K1tZiUbA8KFRlwAtakjBXs+MV4xTWdDox4AkDV+hjz1SzW1UomwZLDK6zJbFRtjCyNVKFndNkqqd3YucxSNJvzx8ApsG/jNLVeQqxBnWqAoamDERiWYbqJDcAgbOzjVJwEFPrhBrfg5S87dXTbx5iU3ZgM+/H48Xk8vjyJybCIER6bxTH6JdsV4xr2G8l2WvoI7rs1IbwgArOVHuafs9NtVp6m6DfjiQVxXRVd+YYR6pwYjAxkEsQ058Y4lQNzGgYwHTBeneZsyKe1YOzA2Qr6gDtLsWrB9WQriaFu+qN2LN0nn1YB3xgHC8XiPjD6MR45ezQD4++fbwPWLhD3Op2UHohi2O4qp4b3m1uNDwoVU0l30stYJOYvcpTREc8A78o7v/l/vsYo3n+H9agfPHsmuqugWIBRaE7THMzD59BVJN2eU52SpbxFAB1O0EYOLfMau2WNRpPoDEYxxJ+iw0hTxGDQi9XiNl4+e6FtimTqUJyxC1PWaJ7GmNNwOm520apWEtS0d6voUMUpGjlmeIwApLM5i7wm0/dRbZpuKlwKCDuumD5ZfJHM3NR1iZ1Oh/z5mgWkBDZmGu4x9CmKWFAolpu4hbOP9R1/p9NxUrXmV584+EUARFkVqTBJf1cxB02JphXmHpRlV9wLCsW4HMZkTHgwJ0w7hn32++Q4kEEJsmDJM1mvls17HoUwBqgH7X6736mbAKtYbdaxWG5UVFarlSMjxXg0DRjgkxGJtaY4J5lrSTCwA2jM+AP/aNaSfsiEjvjlkXY5N08JhlqdS8ExwCowLgkkClzaUyja0QPUbB9j1CtiOED3UcSnPvlWvHk5jdgtYjrCHR68xglpkrWrEPH9MmO04P76n53HYRCzcYd34rq7PhUW/W6yljkricOwGREuZN9Ote5NHqlafwuzFIglIZqT0EXhls4CY10XCtPhsRHcWOG8gy9UMZUIRGe1qcCszKJtfDjsBM5jAncjtTgKbOYeN6K2ZtORPCKNFvlz8WxoK+JxQ0HWFMDsklwdjOEhl5cpMOxfOu52EV/67T/+twtFR3mRaqu4QIwd+ElQKPTFMPO0Xb7k36L/Ou5P4J/aKr/oNH4GAbHqp5vox3R6GseijDE4RccPO6fCrlrF7TUYhc11yd08kh1a0d6aKSlO/AZGJnyKpcxzKRgdkmwpGpk6DtXVaL0LhuZzsfTyxFG7aC6+UtOTeNSQdbwOM4pMoRDWkU7j90i+2rRjrCBPFUVs6lZcLauY7w+xgpma5iFoPTY7Z6Dw4rH9oP1sRg8Vp9RGeF2X6WodKn1HLMRxfxCTfj+GKrCkqxXR7/ejxKFZKsFCJr+0phpdhA2ICkl8VAqYXIh4wRebue7NfLGK1RqL+F0slzMVaOeBhApcM3rodwHLdFcupkol09jQJJU10m0KpNWcKcNM02LTu/kMWolqD5KFgpXkoZYGxLJ4hy4zegw7tP8EBdVxfjqIT3/ijRi093F5Dq+CggP4yarVGIXbWFvCtdobv1RZKATe6eOnmrjhTeT45BfR8nLMmzQStavodhiPm87IoU4Uh0ZopTWyDIRMFVAWCoCmkCqKigtFY4ZEF6KxDbtINmSsRzUGuNNl8yHDIDqK7HJhprpJs+OVxuHGpCu5QFyDRobg4p0OYMJtHPgktkBS5pqlnCjqjV+sCgXdpxcJYtS22/HF3/5/HjAzv+COggdUhrEIk1hrshtnLpMWwFJWTka8KGhVKWxN3iF+EXwDyZYAbtAq8EAXHXHkxcdoUzDOrAGRWWsrZrevYjmbycodZiDjB5jEQSxNUGIUd+4oDmvWSrPo8PWrhXgULSVDOwJOp0iuN3UqCNh6YDbTxN4fiS+0cU1yEO/bUM5oFQrdbHcZCgEy3pe/H2JT4IHZitURWflW2w+Mc8F0ZZsH+Cu/TYoq1yurdYKZIvkIifaf5xEm64QXkK0GCe90D+NOV96cSK8pFgTv2B7eBYX0rSJBt8byHwAaRp/IUojKdJwfYrWdR8V8DFFsewhwjBuKNGzH/S7W67W6D5v6mPQl92/hULZEVDcQexUr/o+xR+06p3t2H/BTcKmiZW/ug4uM/66pzc2mohvD0VD2AQDIEKrKTisGvZZIVr0OvpvbeHxWxsefnscbj8/UaTD/A2Yy8sqbQ/caJiafY52pXhDe7L3J8yhlJeMHDlLqoKxfaQxpuF7NBqTdYbvil0wp5i13bB5dTJNW7qvsElxccUEXVVw+mhRemyZxaXwNHUyldT5dJkbRgJm0FepOzIakizG2w/OcSlhlw9pSAN2RTZUYRQDYk0yWvCEZ4ag7SiMbCftRPacoEMGcuCLpgKSJI7uooKv0epc/8+7v/snrQvGVn/97dX8Ar7wdvT6oK759HjuE0gOAKNuj8aMAn8hgHq0e7ZYtzX1ay0mAI4FLVzb9GOsSVIwtHqg7uaZE1K0WdzG7uYkdwA68dTluQ9P1haw3EFSguqK020Sr8nppv1pElwsOZsGuOhPHtW3IzgDchU0B3QWfnbab05FcUIOfprm+Fst4RgPNlnwcEpN7s0Stj8oO3dURm6KOTSvidr2Ju90hFoxOPFTtTlSVW8+tVo/+mrRy2NfZ5r9RVgJS2Xmbd3mAWVDRihEO6N2ufu93WRmOYsCqmmvJeIhbmujDrCW9NoVDQAHg5oLKy3CVXySDy7jEvAV3HH45KIjrzSYWq2XczWZxc3MjYt1ytXCOS72LDb4JiLqITaELU6HgwTS4id+Gnawg2vEiWLugLidXbTpUIApBsNKJZfJak6QNsxFLAXg03EcwCorAeNTVONKpN8IsmugAACAASURBVPHm5Sg+cjmNp4+nAjkBcx/YWTqUqLG0K5zYZZMZXvb088jPLj8JXvzMMfFc7w5ZIxGdAhL1pHRbtUmXhnrVAi/zVzJWUic8hwmvsVPe3F1QZLncFG1vCJE9yEIBnxKuHetr3p3mnoLlyS8zvT20OjZ3g6UA/2G1qTRiCm5OWnxToDwa8hG5JxDc6LKMP8qvRCI4U9Z1SOaGxDkWVvvimSKwP9rxlX/4/z4YPT73azVfiA9LoeBkEojJ2CFHZLoM52KwJpUMPGXFWpGmfyaADQguD5YSkdl84L3Z78sIpyynCgNiFOkPSutCDpUIV9tV5oaQuYkYjHGDfE28LjZrOVyJP79m/1xFQfiJYpasaLXVugNvBCXWAF/MuQNXU9LCyS9VJohbSHl9Jt2XB5sXrzH9gGmqhEawW/k7sAUBwOyoUMyPu5htt3FXbWMNQ7NuReX4kFQMsiY194IiwQ3g5efEgpnpXbWTpxqHaU5GQMqJsll7MR2NYzLqSYtBRyGeC9yUPH3UBgtd5+RmYwWulF2hZlPkylCaMxXK4I3HHLCMgHBlDIOCsVmv4/bmRlqbFy+fa+wgZR7yFrWPh0cUKu3ymwrauF6z5ans+SAhL0AuBc1ZlhpTSSWTxb27AF4gqTcLthisADls2GzgcLaK6XignNNuVHE+asfbH38an/rE0+iyIWDUwmIgJflKBk0rt522Dg6LFlhtuWyOPR4z6GgbUVgjgqMrkl1/OobZn8Lgc7My1EmbGiJ/2SwW6qZ2zqtsgdUBbMpuRhiH3KcokolXSQoBqHg46PpzrdkEapEgzYw9TH2yZ8ckQNnRCsqyzW5IOJXS6Kzc1s8jNxIrjzWMwPYUPpdGIY2UQJ1L0zWnUU+DS8Gj+N0HheLrv/JNjR60Z6R4ib7JehRdPBc0cQutRCkM7Prhw2NwK9m5M0jxu9SKDcGVik1XqklnhIyi1yfLAaHZyEnpeiCquHn5MqrVRm7caPzVCsNkw9GDKHi2ICju2FGrUKD1OMiPoqbt23pMaLQLYt2lRJhTmv/NencD4s/4pJQvnwJN5fTO3Z4PkjPXbRUKUc0l84WzSPFoyblqzqy/38WS9DRciiAs1SSPWefBX6MyG0DFe6HQ2MAD6kxPIkqMLDOXUuXYeFBMpuNR9Ls9ZXGejjk9i+j3kOc75sCFwn6HnKIuFGbUNlsrqWLbFJa+mKVcE15OnZtShnqeFwaTjsyb9SpGo0H8m7/413F98yrmi9uYzW9jDREO9XDGNrhlNegrUpu2InVUh5VXeBqz7NPpXE7ne1pu4BFMXYjiC63HAI/gzzgglzwWwpBrEa167W1cnnTjM5/8SLz5CAKaDWL082QR1jWRNR20e3NomngC37/mhcgckoxC4M9Ia5Hbl3s2571wjhErHdmFc5i70aTZGbz1jCpuEVT39k6cIMYUuhlFF0Cf14jndb6iHXXwumvTfe1546gvY+hXwjfL9f115LPR6fq5VNfoDZRNjRw+7C0Vz1QvDYPdWcn8SFuzzCVJDkWjBzLWk8JAHbiH+NLv/IsHGMUv/tc160seHpiKGM7yopNz74wPB8e4czD3gZtCgcjjw/mk6SxFhZSnn/gYhUYPCCzl4Ex4hdejffH8IVBfPX9u8gkKUpnrevSgQ2nhKUjR2K/jgEhsawdj+BS4XrWwE9vCzkxtY3YK7MYpbLTttJiwCvlccgoXnZU/b3GY9ur3/KxMp+ZHS0m2x4NdHAFf4Xvsd3G1q4LbW9URS5zBteNmDjTLTYWLZyEDe3ioZZWWFmYa4+SwhcmP14Rc02FZxmjQj/FwGMOyH+NBLwa4mZelFbgig1Eo3DaKaC1RljEBFTuFvzCCWFB2vC8sFAnLiqVHSW1MA47xkjJv82JfvXget/Pr+PDZB3F7d6NuDMKdryGHgYtMY1RDN7aHQyDNid2ktJQAdE0/Ul3i5tQGI5ABjI2WwbeY8e2Evo8uqVndiNGwE9NhEWfjdnzsyWm8QaHACUrPn0Oljdm0tFKWiNS/mbKd97VhZQqYTUKH1rPCNbIRT0qzHcJSYZsEJRVmTIsEWtIImAdi2r29V0W/aYNLGYvolnQAAJNe22oVLU5NAr7EOhatmC/mAq85yOg0xC3hcynh3SQ8//3EW5Tlwv3zFkQAcgrkzHTl2aCb8DoUtzZZA/JMJEja8Cd8WII9mailrkrPiJ7g+NLv/qvXheLrv/Rrtay66SrQPsjiu6PNB6SrJkeBL8hcZXOYJkrtNTtNhiJ7rL0syR5glIppL0Y1iik8VzeB1mMwHMiQBM0IYp/dGvWodSREsWnvzEVjX688hHXsd6socOpeLaJD2wbxigf3fk5uXKC831clFohmTEC5kXpQEncQ6GSegGFxex9Q9GCzwQ/AfUgvNWHD7WOsj3XcbtZxRTfBjr7Xj/XugNJXOaK6oQVgIf2HJbw6Hdzf6YVXNL0QaxvKNMUDWjNdxGQwihGmLWXP3QXGxLBl01Jfp3QSmSRb0l3NlHKNFbaFs56jKzNj8Usyc0T0pHzw9aCJa+CQID4bKP5sdq2Qo8XyLp5fvYib2Y3Sz0hzQ1ciIVqa+QqwlGl2GqFANBM9GzDPXA0dLB68vZoWD4NNDxsP/kuGIhNY1K6j7JKN2lJK+vmkF09Oy3h80o+nj06kE5GxT1rNyiiJDRtdQnqHqENOsZ+pyS6eIoSJFMjWyEXCKd7NhqtxYocB2rxYZmuqEHDOchCKJ+KT2boJewd0e4zc/hoKO2teapkyswigo+B6ADDyyJGTAlBsJTYHMb/Wy030dE8gxJmm7hEjQXvR6n2PtUcCw9Oo2xDZXKSszWP08Zq0KRQ+KG3/6C0X/JjGESzlAa063v3v/vSvFgp+cN4VtaScOPAR5CeB5DWBHYEciVHw4aUWhRhlYRi/tH5MopO18/belP/m4CJ6BBaXgxgMEZvBgd/E/O4uVrOV0slZl4otqNUoRYKOAcASB6x1hHgUlZy3ATYZPaR0UuVM9Zt97r2lF4BjzEQyoQxJkRhLlv7eN70WkLnwYcwqmXU+9ACCZIgu6mO8Wi7juhXiUABeUiCQj5t371NGWEg6IuP9aCUr3IjSaWpFW+Qni7ugz3ei3+1Gv9ONy7PTGPX6EoXhWYoXI8Y/3GR5JKjzN0DoMJ/mAbK9X4GiUXRfz7Zce7k/pf2faLvyxTSd2bO2MyhB6QlagiTG51ysZ7FczmO2nMX1zU0s1ut4dX1jPEg8FK/meIkKjGG14rc7tEFux+fZ2iH5DPJVBVBwJ2eGo6nQFFlk5b3OQVkfFxej6Bf7uJx042zUicvTobwqxFD1oKFfbInUUaggGQPSe6jvndsX3Ru6DNPAVSBUaBtOhU9RjROyGywklksbHgv45FKGPseBxA0FXFRrZYeCEUlCp40N1WIvTr9HW5/kQiBUAPb7le4j7435M23pnvTs7+vY5PoakBntD79DxPIa14VChkuZ3sa1BPiGlSs8Q8B5HiIJ4nokM59F2IZwEGNr3sAAlPuzvvt7f/a6UPztX/5GLTKNbnZXhYI7K8IV44NaFh4s1lfW93OxrX5EGWcKq4xfUmehtY0IJNaLyHm7d5oYBYVioDTo1fxOYCYbDwoPDkFKNmf7wUUBf2hGDwAi4RIQrrbRotOgWMiMN52jeFDYgsj81iazqviZyKUpU6lmFpKpgLgnvjf6ENnk4BNQGx+tpLZx6AJiHuJmvY4PtttY57xIcaAoSG4v23TPrXRnouGmAbZj5/xiqbByPWlZCQLu8oJ0Y9RD5zCKyXCkEYRiDbbBzTddupn9zZT0L58e6Tijfbg0DtllUCTEutXePE1bNKP75XWBNU8AFF7+qLtKmwheDsDM2Xoed/N5fPj8eSzXa4nORK5T25t75Dxo+OHVUYhDQEYrQKVBTCVvZRnnZbHFBc+ReTj8XbCJXvugrI+z03GMyjqm/UM8PR/FsNuKRxen6fNo2hBFSF2GKOa5CvVAk6xN8wleb7cyoCdp/k1VaXJUXRCMU9FZMsuw7tbI0vLpywFCPin3vix7MZqMVaCPLWjzdNQAgzw5eH46Rd5Yhm30OIh4BrtdC+P07mTolaIoJKyt1WXzfq2Ws+ikg5VX+t5mZLSysTVDyeoMwJTcPXBYIFHwmGWcg8tiPENW/vcEuEZNSyFywf3S7/2V0eO/qdWaUpBVKFoCM6lW6iiExkO8olBA0+WGegQxLdVdhnCFpPDqpJFqlOzRvotG/0JjB2lk5JoOhzAz7+Lu5karUJyuFLkm56xtVCs7bosbj7XYfh3F7qgQInQebD0ANhUr2IwTcr1OWrncpUzAknuPioTnQzqhe+uwNJlxtfeunfWYILeiExVcDsDMoo67PduOKl6xppLtpU8W9uHGMsy2RCuhrQ8vdyDD7pmsJtDLgKm2IjxKnULdREl472QiY5fpYBgDOgES4AEyIcC1IcQhT7chqrqJfPn9IliwJqBfRJpOdAoAUDANFxmKiW3scr7WmjRZkhR5ujOddF5Th9yvd/Hq9jrWmypm80U8f/kyluulyHFC+sV6BKw05qCWXxiEA4eVcK+i5BPZGSNgNkgDfIqz6VJDwKFU76Pfs/fG2ekgJoN2jMudOgqChD7yxhN9RnURIqhB6bY0QwUyCUgmWLkQeb73gSCHMK2smySw9HJIDw3+m05oCQht6mIcwGCsNj/YBCDYwwIAPgvvDS+yfkYKBVkZWC7q1ZW+Sb6rAiad1G63cBtU8+wweuKTKhNFYeBuUykoSB0QUFIMIWqhFZIjnUYaiyF5uZfLpYSY1jmBUfCsYdRL6LKBWXdBJoSJ14Jkv+nGtP22DB+s60u/9wDM/Pov/t2aB+c+/QnSFTOUwoBA0ntqj1Rj7kFLK9MkBOOBwM2IDUSjOtRLRqI5QGYp+7t2OYn+GB9OgE3m7kKuP+vbeexRj+JgdHRcIGIwxGGy55fLNEllB3UQx9U62oBuTQ4IhrLJEm1s6pB4Yw5j1N2ErC28DBimerCz2CUC7Z27iTSyhIeyjBhHp/8hKgyFS9y2D/FyvYoXh460HWpy8f+U0UOKyJSoBWchmXGq5CR8O91LHgypsuXoYL4uO0WMATEHAwGw7NJHsDFxGWM12sfIhAcO8M8+nwIl+Ykk2ALl9hzepLNr/pbcX+hLiqZ8P61xaMxvNHnbJkABukmkU0tqPGSxmsfdchazxUJ8lOdXV3F7C+8CBi2nrdfiNkDqOVyJka/xBqVYtD0PIxiXhD3p/7S5vEQcVvBp+vi3FHUM+p0YT8q4OBvFsNjGmB/9WMXTR2cxLFoxgJdE99TB+LYfmPoy+6t8q3nay9yFn7MDqCtRGieqsuTd12TAsy39eWHMsYFyh2tRjXORxlr/fByi4Fb9wYlMo0nTE5TN2KWMj+yQGIeIQ4FOTyi2RpjUFCXWYfq5capmG4HsvEDcxsggaYQ7k211qzGEQl5vj7FZVDEaTDy2YYso054y5vNZdEujuTxzGj8PsGPd0dx3n6p6FEy2HL72B9LVIHWlMJCv++XffzB6fP2X/17d7G9Zj1KeQe/JCuXFwtlHlGj5Q3DapOIwuRXGFFwoxIyTZRzzNHTUjooCq9JyfBYl0YKknPdA8VvadCxv7mIzW2lVSkEQG5POIguFrO60CQHc3MZhtcxCsQvcr4gadEJ0I9LhCTTP1aeMT+0dLlwE9mhP7FGpWVUZAXeqtIJb2D9rzvcMvTtuou4VAQn6erWODyHYwYlQQHrDgHNXoXFM8zYYgPfoctNOW3WT9wFX/WdAvEljH5a9OJ1MYjIaR6+DqxOScnd1wyF6D8hqjryX9Zw4Cn7hVSQAv1I+rJfgPk3Kc6dOFVpgMipQzGZqmLqB7MI4xVKInIXPRe/YOsR8tVD48svrV/Hi6kVcX79UccfQiBNK+hi8M0m0YhzjABFO0ziNsxUB0c+UcU5rxkCcmvaVVuYuLMjIEXARulzHeNCO80knzoaduDwfR+tYxfkYMlorSkJnixC1nReM6yG6ONe+2Ev8p7gBir5yX+2tYcOltKrXOERhcxwmlXJfI1XAZceaGTlcQ8lm5d9ux2gMw3goXIb1sxYQhQ2FmjFAK0tHJmnzYCGe4VbuO47qgLjS+liKZpJadjIUC3GWahSpVWxXM8VabFf72G/oqLiOdhnna8MbwT5BWIjwN4oTGawWlKnZVXiRDxXZKmIVz33jc/Pv6UK0MvdI8u7v//lrjOJXf+W/UqEQ2JWmKtzoZuOBG69UiWnWqrZdgI8t8g1wJqaghzZbSIhCg6He1pOzcxJoowDBx7qfVHP2Z4d9XH94JcGX8jh3hCC77aWbOMLNoMOgc4HMBTNTa1H48pWUeDgzq6RmSriPKj+EPl2Y2zCgdQAvpwyYgyqqPq+5AE1rKU7+1mtE+kFuPqPHJo6xaNXx7G4et60ydnwtbrJSuzK1Sqe0Xb49zjXOSzbbVfZDdmYmW7Uk8AKjYOMx6HXj/PRU4wa/aAcYW5Dp01kIrMxuIjeA95sbCknSPl6DZrqfPMi06QQAlyqWZuR5aJZxjhK2ANCYzfN7pCEKJywvDivS+XIR17O7+OEHP4i7u+u4ffVSY4AwDcz+jngo0OoyjjXCMe8o1RVKVg5e4lOT14ZrRdEE0JUZDqtSTuc03530i+gcV/HGo0mcjLsx6XdkxDsq6ZL2MRjB8uUa9hupncYDdQesFxXKA3DK125JPWwqeZKrFIdi5ygZwuT9iaM1M3bqQv+zj9HJNHgfuiWSBFMKRFFo0ZOZWNdgRyzTTcO22Oy1dCt5F2IBw+I12GnxpfzsssAWcsFqF3CVAPs9ih82+1jcLqIsegKe9XPKMg+auaEAz+INK7X0qKPZy3/OoUlOOaOj4PMXbS8u3JHyEx/ii//oQaH46q/8FzUnF11DY/XlgFi3urS93u4ehYaLq580T8/b2ut4taMgIG8T2PsDhtIH4ujdwbq/T8zgVKcdSkJO0Rc/+DCO611A+IG9RufCy7+tlk5/RuuhImK9/3G9jtYGQRhJ53QVB4Gc5CQobFW4CdXYNfQIgUdcELY6/djX5mqoo9BmqzlDXe3lN0GLRz9KS9rhf0dUrWMs6oi77SGuthCvDGIySGxBrIQdZFdieyMBSJaxN1VcxP/cjQPEcWqSbYG2o4yTyTSm40n05T0BQcv4hDw88AZhramxzsCTlIfylVAOgejjbEhkNY8cXWHR3m5QJGQg1CUrYy+xGaelp6ciKq2neWCchyHuEw+QOBL7uJ3dxXw1j+1hH9/93rfj+voqZjev5FKmUw2qd87OxgK8OkxeoTEPrUrBTix88otkbgNzt9a64iqworaYbYQVXruKJ6fDYFmGXd7ldBBlgXcHK0l+tq46MCjybKCM1VjpKwAxDYz2W7oVPl1jqZN2fPIXhbaeXhlI8SkscgODVWpK/sXjx9EfjeUJ1lVQVm5ZZPFnJ2wFJUHKUtExcaq5Ck10oYuJE89dsJMQlUQ0b7ZajswUjdssZg7E1WwZ1RIpA4RFe8seD9kpuPRmN8jYyHOXLFT1BoWZourmtrrOAjR1TjKWJSGPGhmHeOcf/esHhKvP/5c1ldHc79Th8wWTScgDiu2beBQ5fjiyLHkJGg1sZgN/wEIgjFUQlnWjW3Y1fnT6k+gNSTMfqKOAOLPbrGN29SqqhTUbyI2ZIVmTYmmOSGgnI5t8eSkUG2899suFTEopFMoe5WXV5wBBt4rL1dWsQK1BlWS+1sXX8CmrNN8o4caZKkXDiEy8XZIZulPB3qKuJGSn6Mfz5THmm31ssKDjouv9z3CfZOkJJddDkiu2TMBW3D24iqjZPSH24BST8SjOTk5jCN093cYw+sFERWBmh5nTikUEXKv1Wic8v9MxqVgkkYluhiLBym0wKOPJ06dxfn4ue/5hf6Q2E0WvtjRaG6OBocPyKsVmMyYSUVBv7q618l1V63h1exPPXnwQ87vrWC9nzo2F/wJ3VcncAg+coWJpZlKYvfKmOBA4RcHwWt6rOPgcOv056XTtfLqDRZStbZxPyri8GMbZtIxR9xhnk24MB4yMEK46MeC5wt9SrZYLHfiBPCn4XmZDWLWrjtjFXHhS+pd6xU9EJZ2O080xldEtxNPz0WN5RhCSpdxX1q9dNhiE+5onYtyDxy2xqjTKaaTdKXK+ZwFTRPwMOqDHW1gLvfBp4UAt2umidThEtSBlbC/3euWsSlPC37Vvxv3PpEpPR+Sf3MCNsZIGk4ugo3HmiYsipD0+Cpu7Y7zz+996XSje/YX3leuhDoI5WOnJDoBRBiZdAZyCNKexqMc3UQQmTvA93g8W+zCK8LDwYI0mU1mMD0bDaHWH8qQgXhA1KWw6QMu7Fy8FZnJDWcXRjsGv2FUL4RRHOgkeaPJFtmuNG7AykaMH7axE/Vj3o8pDrMZ606nhopUoI5UiQOtpRZ5OG3kc2sTFeASPDBfNPgydAYSrXXT70LOrGJyeRXt0FovtMZ4v6/jOD64EFlX7Y2xlSWecwxe+sSKzMaoGDq1wHYsn5aFyOqzvwNHqZDKO05NplDodUZDyMNJWv+ZR8BADJs7nczNOUXTKhMRg3Rri2m6rbQ9fG4IXP2u12cRbH/1ojPrDODu7EIFrOjkx6YhPDHiMCjSp2WIbEjFw2ImZCYfi1c11XN9ei0ewWi+EG9H1Edok3Y62BTxkzLlJcJJru7coMC51pqVpiiIilKfp812sWaVWQWqC92ppehH7mPRbMem14/JyqCT0x6fDeIP/jVNj6+AOjALFyy09RGIjmtVNNTdmZeq0rBKSOKgOUp8t1+mN2Yw69Y7eP0bPJ2+9IUmCPS1x7zJdXTb36fuir083I0vEJjDJpchuaz69tZ2BWSq+NixMdx3CFfTcpuWzCginPnQER3oe8GXZHWIt1fUqD8Yi6gMjhfEPFejmcARQ1Z2xVyvbEMdJ8PnYvACo5pgidi8/t4vo5//7B4Xivc/9ag0QRoGgxbUzEWi5cwQclMOqz239Q4xCQTM8BLxwmZ/JbMoDUG13MZ5SKHqiblMkuoORwEyxNnkZW3Usb2axXWz0MKubQFuwWSo/RGlKEqHZdEPmpCSXYe1fQete62IXnKbKRqXCAoZ6raylaD6gxlm7Ue1WEiE1vgHeR8t2RIXigCdjv4ga0klxiNHpIM4vz2R82ptexrc/eBnff1XFX377Q62+tgQgAXjJb1DTrPfUOuAB9TydOZbeyHhjacdTgw8IZJqLs5M4mU6FWeCX2cPtiNWyUrphMFII1jKVMXUYgI2VHDwFXNTBIHhhCpnSICPnz+y2K3UXgM3nZ+dxfn4Rb7zxlqjhJLfJC7Vx8dI4wLU4yHvz5vY6Xl2/jNkMluYiFuuFgEc0IRQJOr9qsxSbdqt527O27pU6Cq3GPGrpxTQuoLEqA4m8qUlBn8YexsiNsCHR1VuHmJYR/Y6zSi9OB/Ejb13G5ZSvwahFsWU8MecBv0md5sILzKyV54UCtpPhmFwCK4jBAAzE6kBhW6PuEKCyiHa/HcPTUQymI4VjiflC7qs6lyZYCXDZocfeYthCkRHRtDTrWtTBNRaLOMxHrTBmymFDkJMZ1A6Mi5oDtsV4iWEUByA8ol206WQ3m1jNrjPYG7DWQLUc6SG6pQ7IuJVNmmxi4w5XByWO4YC0LTZh3o7QRRYkw7WO8YX/4duvO4qvfu7rEoVJbdglwgxbLhOtVCgAumAqUqnkfMRq0apRgSuZ70EhYvQQZHE4aqaGwMXqCllsOZ5Gt8/F7sdw7ELRK9px+/xl7HDhpgDstw4iZk26XanjkDkprSCtMVsRugxtOrbKAqEqUCgK5mPGIIA1pOTKuHxYKOwavTtsNNeCcptSnIG70gmgED1IoVsdtvH0o4/i6Ucuoz/qR90pY3Poxbd+eBWL/TD+9C++G4tlFbDaZasnyrD30syJ5g7gN0p3YaKRvKDoUoQ1qMbHoM8KtBePLy9iOMCYpic2pmTp5VinAC8eo4VOXln42R9kxWZIAjDovrZ9sx7EDy7/QJ7rdltp7UrxePtTn47Tk/M4nZ6782OM007fWSx8bTqV5WYZd/M7kazAcbw2q6PdbcVicRvr1TzWyzuNHxiybCjsFOzkLKhIpCu6gMMHRZvPJxpzhiaLPQkrmLfjPmjapLiyCI0ao26tUeMjT8/idNiOcf8Qw94xxmOuFUtXhzy1CgBbG3SaVKerntBt5gfrbeUFMfgnoFzmQr5PfjuK2ECKGnTi7Ol51F2i//BSGaS3g0HfZoCxmteEOEF3KhaQmkxqU25LirKSW+CIAzFETYaiq+O+SkbP5kZjA0XLeSYUigIzps1WxMNqOVdRxXxXhUKAeYYmJ0KSS7HXWEhaADgn2CzVmoAp0cFTcq818SHe+YPvPqBwf+Hv2AhSYS+WJpvCzU7ccldONX5Q+S1q3NgJOBSIKdTawA06gSadixs0HA+ED8gjc3imlSsz3oRE8+NO5iwvP3wR+zUW86vY7WBabsWv0JgBHRbsYYd+3yzN45GNyFIGIFFhK3aUMKxLy8dYJLlyrmtzZBEjUg+MRUQHVVI/iMwCUuMhtOoyZmxi017Exz75VnzyUx+P3hhOSSv2rTJuZ3V88GwWrxat+Nb3rmK95uStpIMQB0N2Z5wGtHL8M/TcBLxEcvFWhBkRYg13AQxnOgHRH8fpYBzjPiIwxyRAv+b6U4iUS6J4w0OsNrhULU3wkuDH6ea8nLpf+Gtq7jYYZn1EW4ExTy4fx+nJWYxHJ1rDMl+zRpTitFdKwlyBF213MV/MYr1axfKwlsoRpSJfg9wVxsPF/EadRcW9wyKAEy9t7/TQMvfqTeJ4sx6hkdfaHj8d1cCy+oNo9brCO2SOdNhFHwkAVv7FPk4mvZgM6njj0YlCjXutVZxNirg46WtEBfgVQ9XzX4qc7JbNv2r8PyfYUQAAIABJREFUQeUndExmq2jM4DMbYQHCGJR9y/hiJer44iQmF6dxkAsVHbczVxtXMv6+RIO8Zrk1TBKmewmNVj7VG/zOIizS2eBScB28MvYq1pYJdO5KVOSaZovMSy3lLELE2Sr2Cw5T7kdaN9KZyHZRJ5J+Hh0CWk4k4UojjsWFYihr/W3gVj4iiN8U17iLd//HDx+sRz//t1mI+YEr8HRkroVA4oopHwTQZM3EuPJYk69WMjsM0VDT8Ug3RtgJhWIkZuMYxuHoQi7cPSTnDJf1Pga9Xty9uo3lHaMGMBSemYQV8/AtXSgoELzw0Lcx4N0tNYJwgZCht/hFt8EPfdhFkcGsO9LX1fV4hav5WFHxdERmz9G6a22EYSyir+0yRmf9+MSPfzx+5Ec+Lun0vrXV7BydYdzcHeLZs3lczer4wYc3cXO3icVikx6TxOdx85n3cXmygYimbEXb2Zi2Cb5VWFbmdJyenMTZZBzTPoKwkUYFhdIi82csygB0rjFYgVy1KyIHytyseMZlk4HDsgpFRhYSntOHxRSIzmz7Px5OYozZcTm8h7+0nksm6u18Fus0+lmvV7GolnFze+vuA8yBkKbNUt0KVvUaF6HaK1/F7EtvNTKNi44EvW1a1ym8mWgIxec5Zb0c9OPImKsNl/k0bINQUPa7h3h0MY5Bdx9PLidR1FX0Wuv4yJNxnE9LO7fr5bfJjEDShO1sE+c8V8nESYc/ghf4JeHWSn+TEni/pB35h5bjMqaPTmNwMonNfheD8US8GQBsv/hpeScAMBmuqR+SgXBmnFip62xPQf1piy9Jvj63vTktUMTp3J07ZsKm9aWJLyt9VKW8eot1bO5msZrdvVbJcvjk6GPAyBsli9eoltZtSWIhta0DrZ0yZyaxKBJwTepdfPEPfvhg6/G5r9VWE0LXBqTxQ8qFgFEpQBMyD3iEvBaMVQgiSbs6tW5KEXfIrl/KQqAlvgwUilYPP4pR9EcTSdlZB1JoWPcsbnBV8sy0J5BYqWFr74V1urhQaKzYejQh0bxFW7/hdyPlCgNSiMFBBUbGuykFdstOfaLrsauQ+CH8jg9jnzK1jB/97Kfj8ccemzDVYWNCEncdh3YZP/xwFh9+eBe7mMbzq2U8f34bt3ekmjGbN0Y1nP4kbtF9WZxF2y6fjowTkKkLBCEAx0EZZyfTOJ+cxOloInk5LxBjoI1jWX/WUm3ezO5kMsPLqvhGWbollZxCMRzZwLfdjn5JsWAudQHjmUa+zhpxPBrHaDBWYdG4ImewVuD1CfsSfGKzXcdiMde48vz6hYRkdEs5rMVqMYvjnq7iVvO04ggLmj+KYrMu5qV0dKHYsGKSpttWih8YP4gChOZvd7J0H4NGvq2k7+gV+7i4GMZk0IrxoKMNSLW4ik+8daZCwTodgFYrvvQTNYkOqrjTswTC89/YJGR2hZiy0v2442jEbkdwjqKO/skoyskgWuSCPjB1ahzGZZbTAKFGLe4BYYH9eWByYlPw/6ohsdWlorLrIUyujV5qE56sqk2ltohVXhx09sfo7uuoZvNYYvxE1829zp9LfBj5ZDO+eBvmcIM0eKItAITNrY+IehpJsIYQEULX6yv/0/MHheKXvlbL31DrKmePmpa8i8l0IjKLJBJIrptVF10DN1Sjh/X3nDZ2ArJrEx9vBBYhb4p+FOUoxtMzJVWNpiP5LrJRmr26jc3CPpag6Wg35JkpzQGzWTN6bMSV2Cvfkch4RpFD7FdVdNTOMMOBrh/U1FOwYA3i6i6UOQE7Zl6IKjsTK6LmgpURu2Idb3z8PN7+8U9Ep88DByBm+zcATjqK7//wJj744C62h2G8ut7EzS0dxTZ2+6PUoALHWBNXVZQ98BBRJNXeU/QyAlaEJKWTt9rRH/bj0fl5XE5PY1z2hU+wfQJhl4cnY9QhYkkswGwmUFGbgrpWjusGp+1MChtx4h1qjTJ4fqAL6BK9hwwbGfHhIA9OQFM2IHQWAM0yeT0e5CKONR7f425xF7e3196wYExTYfxjopI6tSPZlzYbWm/I25TvW+zF0DSewcghJJ41nbo3o/kyQEpTZOWCtMlYJcKSDsPYlwDGHV0n3IRNTMfdmI7a8caj0+gQG1Cv4vFFP87GmAFB2GJMY9a327pEUYqYbPJeEnhn7e2D+/5nEW/EWKYBYNijqFjHZQzPp1EMu3FE2q7Mi5CJkHNXzbsxkJldS7Mihezlj+J1cYZlN6OFTG0IoGYTURfR0RhoGYDCmGBi7Ih8bDQZvOYOFCr2hyijHZubWSxe3cRywfVvugk7umGTKEBT3KDcvHAoyE0+/TMyXU9K6fStEBapjJddvPewULz/ua/WDmtB6EJKGB4UpuDyUNl1uPF3tOBK0mGdzvZAtJDIuR+cdgKnoBhLZu5xpjeYxGR6TimTmlRORYdDzK7vYre2uSuKRf5dBflKxceuWbF9rf+g62D0kK0YNv5rHhoEa5UvijQGfti4qOI3yDrf+/ouiekkp9PWQ01nT15GjC668fa/+9EYnHSjKE1lpQWDxblHL9IZCZ/4zndfxGZbRrXtxsuXtOTrWG+8r5chrQBebNq8i+e00I7dUGSuRO2NyLqMF/rxxXmcT6Yx6pbiOdhvFKYiPwLEqqM6Ctaf8+VKBDatVste3M049VfCWXjZ6EbeevNNFWGo1j3WYEoStyqQroJCMh1No5Tbeql7z5gzXy3j6uZaHcVqtYj5ch7bah0L/fPa5LE0uFIhB7fYVbFeL2KnPA2j5X6BvEYAsJXtW/pDqP9pGLyIw9AS0T0BSKpQgMeh9YGhS6Foa/SYTrpxMuxEv1PHoKhjOmzFG5ejGPQweIFcRuI7pZXuFnajcy6kd1KXYoxEepZGRSjaf3JUdZQCPNex5YVCrHc6jvJkFN1xGQeZ2BKLyCaQFp4/bhYk30fPY+Z+mnDYluMZ74N8N5ucEHmZ2gOELQMdIB1VWY7UQS5XK7nFcSHEVBa3KPlAAPdcu+02Ru1uLF7exPzldWzw0VSCe4KxkinYElDDr9sL8ZroHBVfmQl7tgnwZwGnsKjP+N2X/uD7DzCKz30VnFyUVFaXnP6mcVqHYBMU5ifmTyswmR8Fqgtooa3bZtyc7d/s8uv0o0ZhV5TjmExOlT7GSIL3Ic3P7OYuVnfIy1HFkZi+1zaDG7rln2WsC7HqaMbmdhEBAsx6Z3eQAW+bz0RHky0mpZw/r5R0ZOn5YNCud/OFhh2KvQw+E7tiF5/96R+Li4+Mo+hjPd9E1puaK1JQuxff+/7L+MM//L/jyZufiWiN1F28ul5HtTFXQGuojAoERJTLclMo0gWJTgemIC8pN2w8HsXj8/OY9odxOhqLrk2BZQMgw1hOe0YPkO7oxHy5dGJV2g3O54u4vrn19e70xJP4kU9+UoXh6sVV3L16JlyiRw6IUrA6cTo9Ufgx3AOYtyRoU2hu7m5jXVWx2KwE0MroWPjKIa5evlKxAmiFJct2hs3V9asXscVbc78SPV4AWmJCasW1InUuqs81/p27ErAUKU4lJgM09gtIV7Festmic93HeNCSkvRkUESfk31fxeVJPy5OujEdskEhTIlRDUzDWRiMdrpOzOFygLIIi05Z60q1D+mTmTsoO720oiIMqFXH9NFZ9E7GceRZZZSjO1aHzHo0Faj2VTT2pZfS2IC2RKqqafn/gOwkwZ7s7awIphtq2Kob1v5IE8RLqiyXkAuVi4U6pGof/bodm9t5XP3wQ5Vj43AetxofTBUxRUE4cFp6E/2zXckbjwyBqACqbF7QysiupI53Hq5Hv/aL72n0EIlEs7EBMqVWKX+D/4ZbDq2UufkCLEVQse8fmwi7/5jGrZ0tFTMDiik8g/FZDMcTUV/7o4G4BOyr1/NV3Fwx55IdspLkfMccnms7CgXmulTS7ZrNyCra6P5pzygU2320dXRnwrpctGv7UciExsw7MUsPh+ioe6viiNtznyCfQ/Qm3fiZv/nXoi63cWghr2amT0q3KK78PP14+WoZ/+s/+eM4u/xElOV5fO+7L+P7P7iWmEZ8BNHCzZcQhz7BzMYqjRvES8ZDwYjBgzydjOONR49iWg5ihP0dFGFVf/YifrUYJygWy7Ulxmb5mbtB5zNbLPXvYXFOpycxnU7Vpq4Wy1jf3dgRCveoFKFNRqPoa6OCZ2cJxCegermpNJJttjhZGXwUVXy7jg+ePdfJw/jBSwmTlIfp2YcfRFUtYlXdqVBwsGhlrutnD8gak5/sNCT7NrEkKdx0FTY4osOT3QFpbFDKCRxu4dG6U6G4GPWjczjEoIi4OClj0NnFdFTE2XRkxy2NdDsVYhG6xBLmWeVFQ5RGoXCCvDpMeZO423QsonGGfbuMQ6cd5288ibrsGJ8Qp8hqWrExsY1LdWzj4i0H73Saguru9UJuHBr7/7Q1kEBO8n9jAxKpgQORYqfuHHCeQ4WG2P4RMltKMLNd7WN9O4vl3TwqDhGZBrvz5/8aox2ta+VPggWiVcf3+ASBWxD0lARv60RZJMhnFcLVv3nYUbxfK7iVHwSfRfAEQkioMVjiyeq5nzTb7CiaF1DUX0xDK31xCYuknrTdGh0FIiGcmkbTc/lRUIioyDAzuQiE/2yXO9vE33cUsP7WphHzUpM1mlZi4lccbcArPQzycfgbSTHX/AyqnsRsJguhv5wknGz8edrmVhU1WoFxJ97+7Ntx8ZHTOBRVHGBuyvLeLyP7ZM3b7W4sl3X80R//8+gOLkFg4nvfu4kXLwhXtlmuCkTqX/QZ5StINbeRiv0Y8VoY2li3KOJ0Oo4nl5dxNppEyQnfs75G/qVNAjoovQxU+D4UbLe0/nwkbbl4sIaWuaos+AhY2iIVyiQ3TH4h+FCAQqxNuhoRpLTyi1hXgLwtaTb4ipsN2wx8NJxmfn1zpxOQ78NjUVXrWC3mMV/exmY7E5OVgimQMCnTkkzT8ZH5qkJqezxdX7vnyEMBvgh4EQQ0pZah8cE2LtB07OPkpB9nOH5FHaeDUs5XZVHFyaiIQdlRh8RLVxYQ/szTIJ+V54eDBe8HCoXzLUx3lrO4RhHUl02YNe1IXyD34OIsBmcn0R5A4rKPh/4cGw6dugZqBd6LSJU+nplXa22H2ZzNVoHT2yYyOuRz42E3Kg4Rj7zWjih9Q7hbMokFbNYx4F3dVDG/uhGlmwjJxoKgAWT19/lQchZLEWAWUMBtM1PZYm6jU3DtenHI7FVb6tXxKw/Vo1/7JQqFqx7ttfQZKAAlTWaWaker5zUau3y7LGcnoVUjqxCDmspBTJQVURVEK3bzg8lE66+yP41eOdbLIMS/047NYhnbdRVLMQnJY2SPvk2Nx06jg7EGPvzKzld0E9ttFHyWxjSHQgCVXOIxZzDoOnGZeOBAlbUtgIvB3FjHrrWK3nnEZ3/2M0HSvGnrPabcTK6CbchpyIXtxmp9jH/6R38SveGjqOtRfOfbr+LlVRWrlTUCSgcX9x8Azyi6XaQyEAZqC0nZ8FWkeejE2cmJRg+8MinKk9Ek29FOVNrkNKAbDxJrvXZUFGfAUfNtTZYhogAGZ/ozGjRzu6qwZxnyHERy4yHoyYEM0Bag0UrYe9k826A9gUx2RWfzI5Bta3o+XxvAdr2ygc3d7Dq2xyoWbEKkl3CQkE7cpGjrxGQVKZ2LdSC27e9oTCDWwWwOoZ0GB8XK3Ulyzsj09HIS07IbZxjG7JbRbS3jZMoGraMYhH4xiGHZjrLPi2irN+wMeCGa1DatMTNtq5lBlNYlMhQvFPcK35KI0zceR2c8ImtBK3QlmTfeLnpnHH+gs0gzv7tXuljUpg13QvZzDVdJLlP247BNX8rmmnBrmQ2nulXU7bRPyA0eHUWPEYJMmQ+vNIaIx6TMYLJvvXiQnF80TZ7f3KTIX8SCPJ61w9EWAXTE4qrz2eQxapD2C//wgcPVr/7y+xLUw6GQmzOU4S5orBWICmYVIuuZW2ej2HNJBKGF5LQgZUqbDxtxsG9uCkWXMBtWc4NpDEenVkLCuut0Yn5zKzcreAFUNx5QdvIwNJWhoAKAnByPSQx5j16hbjYyBBNdFZwk/4wEanrR6Zyd/0n+YyFFqRV7Xi0eoop5fOLH34yP/djT2MZGdHPT2DkdOIVcKOSs3erG3V0Vf/LP/jTq4jS63fP4zrdexssr1oiu6LzAtrojdTvNWRKzQO7O9RwNJxojZMPfL+Py9DQuTk7kaIVZjcOInc/hBahFw/gpyChVYwLbHxuy+sV1UFMnI/HUceCjoaKJr+lWRVm5l7g/4woF0UPHGleR4lYr9IhjTos5tkaZ1QKgKxIZ9n/pFQnbk+3R3e11bA+VOCh0IJjyajrPLZNGF6VnW7JNB0rXwN+1LRyndI4e+DukLRyHj+QB9T56BBN32HicxEmvF2ewfatZ9Nqr6Jf7GA17lMvok2ubWx6o9CMA87Y5LThh+blI35AkPTUEZzucuRujQ9vjNPb4IjqTUbT6pQhY9hixGrchdjWUTz1nGaSjrhYadDpNmNDYuJB5yyHH/VybCkAEgJW7OKFAdOhcF3ElDVSliI2Ywi7/arWJm+cvoqwp8nh6GEtztqivqeIFc92soCnZSdjtS9snuuf0ojiSAxJ+76HwM7r+yu/8s9ejx/ufe0+FQgnmPGj4BeiXzVwFrMGrYKSgxdVPmC9wOi0rd1RkKNpU+1GIvsz4MhyKdUehGAwJAZpKDckJ0e924u7VTSxmc3UCPPx0JXydCoMaLQvMpZBxTRvJOVoPVqiVlKNeieL16HWoo9vSE1PrOOv75egNzTs9JbGX38Rd/NTP/Ttx8dYkDpLcps+gTmOi4qyusytZEZuqjmfPXsX3nq2i6F7E97/zKq5fEp4DqcscEo0YMii1mat+LsDY9jHKQS/Go2nstgBGnRgOB/KfmBL6U3RjMh5rbdp4T9DZ3Dt588gc2caw2/EGRdoB9CJlX+0n3pp0L1W2/z7d8Xco1E00nQWqUtmf6UE1KUzqTdHZGXMy6jAfUJisFMJuwRxrmjiELIoEneQWk+TNTOtUckAoAl7hpjpV24SjDgPWl3hPLGaztPjDrMUB0IcOLbzd0dR20/nJCJdRqRvjXjveODuJSacd/agIT5D0fDQE8yllIYdGSNGBAnwNZOLm3e9zXZ3Tal6HXdo0vcmK34poGw6jGm5FZzyM6aPLOHYB+xsE1KxMswpdNPzC+yBoTH/rdkYnqrDSQvG7XaQgN+o1UpiSDW10uMqUGGwjg6GwyEsXLr0H6X7fZjRcbWL28lV0anw56SoOUnxrnoFlLfKV5f7a9jRh21lA/PMzBtJx8Gw5H8ZOyCanff53HiaF/fL7dSMvZw5nBHEGIitOgA+EInYyviek5AkujoP+t2m3NthNYQwgaNGJ3mCobzucTuNkeqFoQWTnYi8WrVjc3cVmCTdir5lX2wNJsZGX+1SRZT8My+NSL54KBLkfjBhahcLmczfC75x2YAtW/lIkXEicReJTpdOrY9uex0//rc/G5Ek/trgatTpRdgYm0SjC3tRs/l6FBVlVx+1sFc+u97Gpynj+bBEvnsEiPcZ6lbkW0HKFMsue11koWpeyfycMui+6MQ8IgOD56Yns+fudnvQYjGWT4dhMWO38TdYpdPP7YgXqvqA9SCRbKkYcnynkNfq4SpiCXhh2h9yn7CYYiRgn+buNWAggmxmc+V2O4kkOci9jkxOeB2TciJga6/v5/E6rPHgUN/NrqX9f3b7SuKI4Qq1JDbgqfEk+q/ZQYIREbs5/B3zUd2n7+wjkk9+mtURgYOcXp9E9bONyPIzLURm9ei2mZr+sYzIZ6ITsStDIbN6JXscjiDYiBGWp2KWPahoxmeTnTkHUfkUHMHk4roLss4u33oytGHJooAAV3IPIvyoFbZL/Z5Ohw03jqrdgKgCaqJzepYwNuUlZym+xIo+zcQF5mlAgJYiDmtxEeNqtjecbqwXEkRUU7gNmxi7IFHl7yuT3oQPUz2Mw2eY1GQIkEFfGj86JDbrV9MzNIvKFhyHFX/6FL6tQKGkKwgrRdDwU4rVbOwAxybNjClxkVGNXKj2EzT+raJAUhuK0HS1GGPAOpNND3LdPYjw5jz4MQm1UWho9NstVbFZr8Sa8OUnMg4ddRCrMezkd13awBj1EPCOMwuHJznr03/NL8nrjIWYnhQYGZ25AeoNWFKNt/ORf/0wMLmi3mGPLaNecOtw9x8PBKGQe59SFM7Hd1fHDK5LbR3FFoXi+jNktztQ8dD6iBB5BuNmhs6Cyc4oC2mEtCODo7I3JaBjT8TiG2N31+zHqD2LIVki5r2aNNroBTqRWjVkuszGnrk9CZZnWYA4DdRjwUTgdxfFXkbFPp0ZFNi7p5M1MLhcwYUn22kTThSck/66x3JMIUAcAvowUuTKNYHigwTFw5EbVuom7uzt5V8DonC3vRNKSRohCLUwFjMKUb4O+jb+TcyooFPwuMppO6sZp2yG+w9YhLoa9OB8WMSl5rCuZ8JJHiiKYUbMP10IuW8jseWEs/mKMxKRFknNFP4JXpWeEGJV2uvJhSAPAriTi7I0n0Z+MYs1YKZk518nycr12AqvdUWj8SGyMjkKelmljQHHADRvDY416aZKsv5lOcYKc0lEbYLRALKb8Z3A2xwhwcCosa4UtHtfRHY2oKkWhdbxS4lhAqMPC3IfPaud3498ULV/blMagY/WvjF/guf/Cb/5fr0ePL/78l3W7Gu69o+lQktJdmDhl1JbiliYk2iGzaTDgJCFWItpOK8rdMaQmduVlKZIQhWIwxLZ/EJPxUH93fnsXi7u5LgBEK8YO0W2bLkF2/axDmXw3LgpiZToZuuFyOO6wcZFOYVHy5LXpyNjMBqeoi230To/xUz/3mYjBVslO7aM59y12qBQOlKT1PjbbCruL2B86sVxt44MXtNv9uHqxjGcf3sXd3SZWa3gOXMemrZRNt351OR2gBA/KGAzHwoJ4gWjBT8cTaV4oFlj6n52eqmDTWfCw6rkRIAshyHkOIjLpULJfJ6NG88D4T8N58QZGMurstHjhZcabvmyc5Gyn6o6ZtN52OOjZWxnWlSbvCA9pmIQZGShyFFiI/CP2lqIv5yoWkLXmi4XAaUBRuhzCoXiZGVUkARDhKR2oGFWkbWii77zGE7EPG8L5PN66mMRjiFf9kOHuoIRAVqpQDPpF9MtC3QPFFJm+ZOXyTOUiekVqezuT7/T9QVSaFXqut/l79JOsik8ePYreeCiAW8JBjRx209ZGg0OxiWgQj4IOydoWdUnoKDL/E/JdgR1hY1TTvKW6T+7cLJyzApS+inGKXlLjdZpZy7QGsiHU7aT5y1eFDnPPdaNjdVehdbSU5R6tWLU7YtC0dYGaWmVD5XcQshLdjvt457f+6HWh+Mrn3vfGmx00OgHAMXEgsFGzDgD8QuwzArrwrBQU75dS4waFQm2cfxi6EK3dYA9iGUYSNylY0wsBmqzXcHfiw6BOpFBQJelSGBsENmangHmuCgPUWqjbKkzeMfOLsUTxg1RdoeXm9dtKHqAVWQhmOLTfELHMZa87VQwvWvGz/9FnY9Oa6aTotgcG7LreenASAULSkq83MDrrWK128fL6EIsVhKZV/OD7r+JuTmShTXBkdIr6lgdUjkq1+QuciATvoknQiOfsTFLLoW4DZJIOdXZ6Zsem4VAsOvEyZLbCw2KOizw55anRzLg5JIgCbAdwCrb8KJVCZf2JnnF4LjwsdVvrUfmN6GPWUSn81n4kHDVsReRlKVqy3ZK8AbYxDQ+ZwcGddAkIyHbHrez8ccK6vbuL27tbdTiY84JBVbiXaX8Pm9D6BDEDeeA7VtYKtVemScrx25DOtnE5KuLRqBXn43ZMeoc4HSHR78T0hMR3Ps8+2l2KYS8dt+0eJnp5rkfBCdDgNEpic0WMLSkVjs0VPw3Aa0QMTqaKscCVjUJhANjcTmNRdrpSZyA6tx2u2K5R6JztSsEyVsFLKuAysQqNfxl1yGdtnL1k1Etx5oUG/yJ9LvNSeFcOKEYTV5GORKiOGdaMEVjgye1ccnc7jyNKlF9GDZnPzvoNpgaQyS+HH3Mw7OOLv/VPXxeK937pa7Uq6r0pLvMZ/oxOChM5RSsV39Dq3y4U6ioc4MMPbJ46J15XBQLeBJb9HTwhTy4VVox4yf6JLTkLL+fLWNzdmgoue35YgTbVbbYekHYgQ9E+i4gjgxHjI/ozOQYpxAb6N4pAWTKmqY7MY7HL4xTcRt2ton9ex8/+rZ+I6FfSKBQw6Fud6I+4WBStpbc8cAxgXx5wI2/H1fUxnj1bxgcf3MbzF/PY7tqx3MBOtfM2pzuReDhD43vIz1V2ixhNhiI4cT1N+93LdbuPC1iOH7AoIU5JSJf5GyqCqAxBpSHFwIylUAgPcjdI58ehJOah2moALh6ELLJyvrIGhh+I04oxh++xT+MYmJcMZwLaCn4GF4ou60Z52tvbUe20TsAszsJSuD47OWBBkacLQzdy9eplXL18KRs9ug22SaLma5XurkgRkJxuWfz2u4O4FYPBQC8ZIypjRHc3iycnnXjzvFRXcTLuycNjOmW1vIteDzOfJBBxrVj3SSFKoQCDYjT1illqUoGtje2tnxvxGLhGBBdJqlNEUfZiMBlFjZwhhV4UB4oqug99FV1rxy807FIdwNIZeRxVzob8MRkdcXGnW7dHKYcmh5Uc2ej84Blpn3xQodBsUUcsINflO6CwcFVuOejo64lFfYTExYjYkfKZYCJ5pGR9tLTdXcr9qlgJb1YrA3wyMXzptx8Wis+9n94+DkJVxoCKBIYzrOmcSq6WOt2c5N8jK3TmcNywDRa6o3AsG28pvATxKPrDqPvdOL94Gvt9Jy4ePTVgg5a/qmIOu2w5F4OOjoKXFORcACkFSGIkLqZzPlCN0lVwfSxJJgHbhYASqET0NNghUIfv4a45sIoBAAAgAElEQVTEIcV8TpSik0ed+OzPfDoGFzhVEbDiTQCcCnbvMEKRr/O954sq+sMTsSO/8711PPtwHS9ezGN36MTdnDndpi0IuEyndgtKAeNBVwHoltHHmZxXXgImXkYEUcTk4b3QEU6B1BxXbeeGpndCumcLzU46kzB2HjrAP2UzGLASniOSE9gAAUnJOmRETWCX76cC0+vEPrNJKQLbbeoXFK6Dt0URHbTqAsEISkZcZr8DuohO4ZBgrjdjhnAiHLI2K1HC75YUi1ey+V8sZ1FtccRCFm4mpUHyLKZEIIhNcYiiBKuZ6OsWBd1QFee9iE+/eRGT3j7eejyOi7OBXKj5jGJ6QgvXR3VcoGXTfB80SJzwBPrYeUsryUbcKM6L5Qc2BPbpLdv7AgLaPsYn0+gBwmvuk6rIRY7RLeFNMkaMHlqC3mSnSBAmWQT4SLp3kruq7UcTceG/IyerjOyE/t5hjMFIGrHhCg9ZNoO2ddC7qr2tBPMZC8AKmzEWfw57kiqnRDiNweUmGZ1vTddjcNU6FxU3HTqH+Pxv/OHrjuLLv/BerW5BhBOfHMw6nHy0f6xLYAlKjiwjUPMo5OLLN+fKMwNXlhHfX5xsyygUAG3dyTBGo7Nod4ZxenbpXTQv424fL19cyXQGazvaU7oBlImsXCXaScanVl/brVSjlrRmzgitb44kAoYSaOVkFeSUcmJ+B1jTTWxvohjt4qf++o9HeQbvg1UoJwCCiGaMsX8nRXJdUQiQBLfjT//8Olabbnz3uy/i5PRpzBebuLq+i8UKMhcvGDoOOAshzgLjBbmjmNfCQFQ6tnIv4akAvpFa7hAbOouyw/qYGEbs+s2StXuSGnU9dPrf6eXQEH/EBNQa2+ExdBeMa0oYh0uCX6XSxmQZ46+BOtgGIjooqm0azOoUR8BHV8nX5bBgPYqcG2AVQxk2KKyFke57awWPwoYpR2lGZqtlfPjsw/jWd78Tm+1KdH9tpQBgyWVN1y8/6shOGmPfrhLqpCkJurVFTFtV/Ps/+vH42JNpnI0oxHRWLXFCVOTrgwtFrnj1M8mOjk6VzAvby1m5yWPhLZ0HiddCNm270ikqifwaLyZnZ0qAE7tFI5pXpDLzEsBsCzzRqEWDNj+Vn9XpaI6Y1PWTN609QxtukgPZk0l7INUdkiAFYuWUPsDhFK6JYJVGuRZ68SHQanAfoecDzNtXxkCmoQGPjU4Zcy6vhW6yiEjRorGnOj7/G//760Lx7s9/hbPKD2LiEzL/4AFVrGA3DvyQSn/2vKXqDeOP0BR5+R0e/BAW1ih7kwCcLk7cg+iO+jEcnUXRHcVocnoffoOXo2IF4UAopg7CFdsPRgqvJnVCyiLMtvwqFPI98A2VDwXdB9mojC7agmBeCtnKRYVVqnkOTn8ueoc4dtfxH/yNz0b3hOwOTHjNb8Dlisg6fj4KokBcMPaK2XkY//xfPY86JvEv/uVfxpMnH4v5sopXN7NYkk9C4pL8R9VQ6+Fno0Eh4BGVH6kEQdxQP2DyfCSkmI4D86DoxIBrNoAA5mQvmAXmVPhEckhxk2rtzYdQbZnlHuRBCqV+uVt63JBtvQsFOhMeWnUrOgh43pViI/o94CirzvEJIrVBOmWL1O9ioaTvxqDYidtq23Pk0TZkV8X17FZf69vf/U5874MfRCX6vclisHxhwYrKnXRjsSnlLs/pSkEdRKdVRL8HfjCPtx8P4kc/fhkfeTyJ4/Y2Sm2RfLg1kgNOT+EpAuVynZm+mMrbbFaHjGE8FylUE7jZkJNgLIrnZJ8VXOrpkMohKXfDDGLy9bc4xcREryCRaKcFnsYRqSy8vUprRLQ+NrGmgzfWwT2mE2bgsYeEdUkq+Gt8ZMm4sV9qw1OSj0gTjp34hJ4/jdDpgakOgUuRNPoDACaCPj6DOyspXAWK5nIzi907/+D/eABm/vx75o8orMZyWKVdQ3qRQpA5x6CN05E989PtcTrIvJaXGRS2CSpWe2ZpKyMM69Bi0I1+/ySGkwuFFYuQlMSYm5fXUozu1ytdZNZtEpyxWUFmzToIIxqQ68Z1e+/gGd18WjVAO+V7mNuhzEuKSPIsZGsO65NWVi3iPqp6Fm//5Efj8cdPolUSOmNYSKw6TE0FcLHi4+WjtUft149/+Wcvom6N4/aWbUhLheJuttLvrKcAlpip2WJIadnlxe/bJ1LSapiG1hu4SBCHV8QAPAey27Edo+FQIBonqv0lCc31C0FnIn/LZo2YNGkqj0Y/OBhoARbz2OxZoZEOxsze0vgDiKksFwm4Dpa167NZZSiZOS/GoCcjXa3K1bJaYahCIcagw5oovCI/Z4dHR7hcLxQahMDs//uLP4+b2U0s13OBfAZXwTVS1sxzIHr0IVodQGtGDTorslcpbLu4u3kR//HPfSZ+7BMXURxXEYdV9PHyT6m6c14pxGwO2gIj1SlDYMmEclu/mfDUjDw8+xxK/j+/2HsiHZQ6lqv6pLipa+Dgy1+cxF6ZYnko55J7e0WZLvnItJ/q4aDuECjNiW2JZ6k79HpVHbk+ozuc/XoT68XC61FUzwqxMmHD1HsfRRCmHFfG0mHg7q9lvI3r4C0NXBubHuPhats7u1z53jaWjZYc0G288xv/2+tC8dVf+Gpa+1jxyS/kvxBvACHldqXQlp64Edq9ax5kpnMFRJR12FJ9M3NSPRTbAzPFCCvuglAPyWycxBC5uZif2GBWsVmvo1o4pBj6thBxUGdtU5CQY5IC6WqjFx+1KAWDU0+O17zU0H0pFIkGi4XI5xSfwv6ecmjiYkE+woGqs47zt0bx6Z/4WNS9nbw0tdHB8RkwS0zRjLk/Qn3tiXj1gw83sVy3Y71GaRkxm6/j5m6hEWS39ywvK0FF3Ie2GbyYWPGbRmsREsa63CxObR4CcIseQGe0vQUho1VSbINPFJHGP0Hu3ETcaWRuHlQz+vC7hPn4wQcfRlEWcXF5qa9D0Wl0a0opy60W2h5Od+IV7uYLm9es5iqovT75GRNzKAqQcWMUXFuWqnAiGvBUGSr1wVTuaqVf4BR/9ud/IZfuTbWSJF2jipK6ctUrJaxNW2Cwco+wrCs7bIM6Eft5XF7042/+9Ntx0odpClkrZ3oxihnr/GxCLrp39s55u3Fy8pbA3pH3tnxak6ZZdFLmVcxkrsPPQ4diZzc2Q16HHkS/ZwUryTmzvTZHdt7W1k5u1o4JEGB4AOi0271rQgKQIgCm8jNtEsQdQqqw3sRWVHewiCxlGhEs8hKALQtLMAZGIr6+VaBy1DYqndTzzOJJRnhTKOymZZ9RW/ThS22c6p3/9p882Hr851/x1oMYQRGuHDQrshVcCkYIchYTzZcmQCAQF9K+EEdmpwzqVTunSsUPYoYb3QijB6vR0eRCQBXr0Q5BxTxUy3VslwCV4BMUCjteoVGQIhV6tqztbGxDfgeFQtqQ9KbAGk9kB97c1KJo7FBX4XaOz62brVNjG8XgGJv2Xfy1v/HZKKc89rZzOxT4W3LDDc7thZJz4QsCyuJ6VsfNTRWLJRhAOzbVIWaLdbx8NY8NLPMjK0debABKvCf6wh70uaQ8ZuNBpwHJpY5Hl5faZFAooHKDVpPtwUrOnqUObeFEcttvFeO9jwNzJsVdcQpHuVLhenT1/HkMpyOtWvmefB4lgSXGwcmoMUZKUkaMIqrdXmPLYk3grWXfWObxgKN6hXDlKIRMPeO6ZwI6YjCKa5N0vlgt4i+//a14/vIqllKiYuO3kWhM8vPctHEvhoMydhXUe56fo3JNhj2Cm9vx4fefx3/6n/xEfPKNcYx6GDvD24D7AtWSU53YPEcSZmiFio02M3oHfM9FW687dp5Se+//xt8xzd54gbwfspsAJxNxym23Xib+LiAgUgRYkfIozUh1fjZJtQFZk2EqLIBVJ7gGnp05jCgHlq0JRSG1HDwXsF3FJ9pCJjyIhyPzGSQB4kxlN8JoDy9DHYY1O2w9vKHKIGq4ERpvADSNlYhHkoCu8JGkejtYu9loRXz+1//xg9HjP4OZaQRas54Khd2M5cbNaTiYJGMtmYDM/0qRqmzY0YT0NECadrFUX+jglpp3hr0sFJcy2B0MHQVPy/PqxZVo1uAOonGDPSThipFDqk/xIHLrASApei+FhSAgxo5tRLWN9pZsDxibqCVt+pGrjtyXu8orZam3j+fzH8S/9x/+WHz07ccRHQyE15KfgxJ71uQ04bQiER2xVCtu58e4ucFEB4s6igWnSRHXN8t49vxWLeCeLkztcKGNB4Alv8uAls/E6cZD1rPmg83HoAn+aUFB5nqVzutIJ3S96HR9aVCiFz4tz+R5KdzmIHLS/0/Wm/batmfnXWOtNVczV7+709x765arCoMtO7aSIEVIeccHABHhmFS5bJFqbvW2cSAitgkxiQEBQki8Cm+AfAUQCSIRKEKWkgglJKZSdqq/7Tn3nN2svpvo9zzjv/cuuNbxbeqcvfeazfiP8Yyn4QFj9NBCrqqElmOQy4gzJ5FsOIohOhweVGEmBtqw1ePEBE+A90FBV1loQsZD6FDYfvFKoa1hja0xUZJlVrOIydbSfOC7+cff/W58/Pp13CzYEAFOm5yndDWldaNU3SmyQFGOLU7wk8DfMR3Q/ibefFrHn/zFT8XldBBDHk0Mj08bgb24suEVIocmcUQ8b7OB8NryIZVdxY0g3rRslL4jXboL3broKRz+nJm66hAgbmFp/zBiybNUzmKwjp2zyzNDoWhpTesTWnhQul5At9VLys6IZ5r7Jlc4Z9jSJTPOiTUpvoVxUcvyDdQK9hUZLguFtnU8W95MFlKe2aY41vHIM17lKlWAuBm+9pkxRuKIB38G/sSXfvfvPhSKb3z2q41EKQo2yQdRLtwYXXhVqoDhlMQKGzxgvsKszPyOFsOVT8AjF1889pZmWwBS1qT1rBaHotufxGR2Zkcjb3bi9cevREdlhKFQyHsSpBqZM2+j1q8w0Rg9yDbIfxffgkIBbXKrrIO2Og94B3AtIKp4jDGSa9TXEmeyO5YiWw0vOvGLf+Zno93HuvwQTZcbyAUkAUuWrNpNHw8W3Hzw0SJub3mg+8Ylmpao3dtdxI9+9CIOp05sRZACh2EV6q0GL4NMaLFV42eUMCj03+EMAFwOMJpF6i92JvMw2aNV4gp0FI+YixDbxLxjLWv2JBGDvIUYz1gByjWy5Bn84rDDeAa8qLbVYY+ukUhCMB+7JOmxOmzi/Hwe3Z7NUPa7gwqFwpCPcGDaKhQa49JkVtumE6SqTdzcvdbP9P0ffF/Rh9jsgV3AE9BIJ/cqi5Z0WAZ0dxB4vtguelXI1OgXf+6N+JN/4pMxm9BEbBXLQOgP/BCF/LA5Uaud25xksrpQmERloaKXytoOgMcpuQtKNEQkximPzj5xbUDEYUhnC3C7pZW813h4HSxVbL4XZNhwIpctCxsZfU91sJlJqszPEoyEox0BRgORGLlW1pqYzquihlUrYwVPXdHmCEuwo7aWDR3rf7yIgGNjx3lFKWrNaYMktE/KJc0YTW/NSjFNWUDaFeZEGF/47Ucdxdc++44GLFmdqzJRrMyBACShUJxIwsZKrY15iu3ESbSS7X2zlUHKScQi+yWKtsoYAzeAFho6bb8t+jL4BIWClSkFilPy4xcfSe9BfCB2/JKty2kJsGwvAozASLwzVeWJFsQaDwduNh50EYwlu2jU+5uFqS5FhLDU9CvT0Q5XIiKxzgLUjFVcfWIen/qZN6LVh7VJJ3GQXb+LHqYetoPnJPzwo3WsVk4IkySbvzetWG8jvvvH78dujxTcblBoO1hXDQdjnRRYsCvQRUOhzYH4NaCY9mud2Ow4VDQAHgcDz8JwWxIA1e47BW88DEK/ox2rDWE+BjNtpWZuC6OEreE9a5dtCeI/fvGCsArX6lhZG8aih2MKvYNoKA7qcga1Zm2eOBXxROgZQ1Ex8gJBylsu7+L27iY+/PCDuF3cPtgH7NlsebSU74EOKWZ0P1/C7DtNXMw68dOfOY/R8BjPrpD1g9+clHVRAn7MgLUxLBoK8SORmSeWbtkBnaFxC5GpNXplXmjyS9TW6+Wyn6fcsgUU6lPKt4G/82LLug9AP53GpJLWzpM1qUlTEMf6qoFGE9CcUZD4dAQ1UXSRJABaE73AKyxSGwC/1sX2u+wGoysdkDkbdns3mMmzB4VB1H39HkSYbL88+qshUqfAYZKSdkuR8vN5MWGVb9HV2CLPHhVNfOGv/G+PMYp3JApjbuHveghpmdg/y8twEA2efsRA62KaYWaxEgit6dFWZ3p9ox9SmxKMU83HYOsxpZPo1zGdXWgTIpIWZKab69glcIMFPJUccRPmpPKYzPUmnpm85BQScBGyO3Ak7lD1m120GVnoTPj9FAp+ztx2OK2qKPasDhW1tX2MatSOqA/x6Z95K1q9ffTGsNwAMfcGqxrmf1dyZlKKAO7biyVEq4M0AcyInc4oPvjwJhZ3h3j5epNbBa5XJ87PnqjFJg9DUfZqT+1JMeizcmx5JKjHEpOBTcCnYFtBoXBnYXGe11oem5UKRkdwbOJutVYh0z0Qs8iZFSXXBOq2Tq1cH3rmzC0MB4OQeHtV0MUg03a8GcQ2qNFItXEKt9Tc1n8+ASE0afQ5GLTkBf3444/ixYuPYrlciAYPRsH8XQqFQnmUgQJaTzfhZLeL+SA+9fZZXF1UMZ14wzLoQnGP6BHGlCzG4rcJLVu5GLooxqP0sOerbj+RXP8l90TPg14cq8D8j2nvmMHG4ttgMyCDF9iuBmARF2rVri9rroKwC7pQRQAyLtivVWtOpYgVNahHrsNmH/sNADp/5hT12KOL2JMpUOsGnaWFWh45Cn/DfhZez7LB6cZJ3pw8HCb221TFxVG0bRHQ/Nbax8RAMs8CoU9igRbym0CoU3zxtx+NHu/88hflwq29q/gSNucUsaTMQPeFgo4BzYeZfh38JFmRghfcX7wkXSk1CR4F7siVhDXD0STGs3N1KbOzC7fIq3Wslgt1FBQCUVhz3oX8o4BbCcBYwZ1is17JlxBB2BFpNx0H5C9+0SmsYWqaBEZ7Lx9EmajSSvoUl3QcfEUpSUcRrHaxjOlVHZ/8l9+IGMCnAH33aaQZjtwTgpBw0WrAKwgMBtBcy3RWCVKnKlZL2t0qPnq5CoxvOe2ePXs7/tU//WfiD//ZH8bdHfbqH3s2PJziyZMn6uSk75AGBvMVJ3/xkGg9mhocBQPdm6da/SfpPPEKGjc48ZxMb/UHLav5AiLqyNEb+/4cVTjJaZkVQQit3CEwVo7KwtIsQzlp226feZufyUEzD5b3XNMCQmNjR/TCxx+TpraM29ub2KQvB9Z0sHlFLGJlqNgCOihOy0UMh+34xJvT+OTb06j7+xj0eDF5/immTYxGdDnuenzKukOwItIFVG7n+vy+BoItte50rJ9P3Hweski4f3CxEFyYrbn8SNRR+BpKr6EuyB0lLz00biSLulbpN9lNfojGFzxUwM7kWQJuxnRFh4xmmbVqE8OJ7Rg07ktqzrGEGZFDwxUtablqmtzwotuxChCzsEWdoq6TOhmXtudPJkd+xhJh4WuY8dIWjcmywPf9JwrF1z735YaHQAQX5hxVNXj3rlJicWE9VtnCXw7H/NCgscQ9KmeDWc88BbE2hTYbCJVVOY5NdT/m5xcxmp3JO7PCSSrRYFrj5e1NHEVPhewCl2KvDEwqN6OFAoip0vu1wn6Om220GTtAysEp4F7AqxDRCMGYMQARr9JNiIq6UeQfOAX4AwE/pzjQXVS76AyOcfHGPM7fJKToGAFJhYcOabBMEhkpaEU9btBdLdcbqSRZuR1P3VivGc0oGv24vr7W2vRTn/7Z+NN/6l+LDz/4MP7O3/6f4smTuZH4VkdmutoyNS2NHXRfGjsgXAFqyhsEurdbcxB2cxbMZKQdFhKeL4Ct1R7+kktYypjZCohco3k3g7PhVvQd0aAXLgni0KLZPmjPnuHYuq+oXgG708VLnhOy0XO+C5sq/Ck2m2Xc3XysVhjh3/WS1ajHw0rKyFMMUcjqxbQzdL/ex+VFP958C/o2a8Gdwhcn9UUc9xSEU/QHxak7CVWisPv68SKJock9U4FzzdSJigRbjElTqW2k6xFCviVZJAqz2On0FBWuH5sP8BcDhWyyLIZzF67/LuNd/GL3FhjCWMX2TypZmMubtGqkQEYct2zzJJ1VoegMCEDia7DIcQAXXBL7WaRzFfdYxEcb53BoaQslzAKjKIdM+cF3oZAyVFqTLIK63P5s4oiyWs/f4wKZox3r0d951FF87bNfahwom6szrZG82kTQxegRgJK557awxS7V0vnToosNaeWmbP0pFvwQUqDmfF3XMZ2fxXAykz083ApOUbYam9Uq1suFFagpCMPoRIa1AJvkHGCyq8Jh3Qa4hVLMiQ6kxaNY7FbR1gbGXpNgEwmv31ux8Z+ss06VKUWHWZmctu4xjtU2utMm3vrk0xgM0Tk4uRoOSbqhqotQJZfzFVRp8kC3sdnwTfviV+wP7gqubxfxZ//svx6XV2/G69c38bf/l/853nzzqR60Vy9fCfMZjkgVZ9wYCLvhhBIWwDiTTs1m8xWiFtfYRDeL8HIVDfBcCoWepuym7p2ZLXtW+6nOyrtzipH36hkDqFMZeq9PFy2RNMqkP0RG4qn7VCur3sy6G5iX+02sljexXNwo8Y17+NGrO/Flxv1O7BY38dbTS7XnvNBa6S5v4upyEJ/69GUMRwDFS0c6iBcwihbhK4y64gKakeri5vBp617MVbDnYyo6E+k3U7MYzRp9eBg3yrXyf1cxEdfCylM7UYH7ANYTecC98DJNnA372qXzdRapfMaqFibHa+mNwMsOW6QKEARdLFiLdmtEkw4Zkk+FMCg2EwCRNt5lq6F/LtTx++7HuAX302OPP3dx1fJndri1VKzJsi5GVN5ypHVk4jJlbPuLf+V/fYRRfPZLBjMFUGWykwAZ1J+cZv1oQOLBKJSJ4QdHVuhsCNiLS+lpIpONZGnzrCBlvYehbOC5gNP0cByD0VQgJwxBCsXdzY0YaOyLKQS0rrJOS2+K1gGNB2EoEK0oFDthE3QTbXgT23WcNkt3FcoCyTUZl0yFjZMUDMVu1ara5CvKW5Kuoomm4pfduWNwiPnZMCZngxjO6mhhhZa0dIro/lFCOf9dgJQs9fn5K61R2YLIralfxxtvfjqqzkgYx49/9EO12bSjr15dx7vvfRDz+Xk0rW4M6rHCkVhZ0uLXFaInYeYqOvYxddvNvYCYxnrSHGJGBjMV3Wn7tKRNdn6DpeUWIXlz4qi7tJ9LVu69hkH3ka4qiVDJHuQeKzIxixbPAVcYo5ziRnXEyAYPzfWdOkR67fMnbyv79O//3b8T424Tbz09j46Coimqu+jX3bi6rGM85SVZSmxmP1DYoDZTEnQsVWWhrlsO70bBMzoHmPKWtAp1y8095tQ0v8e/7otE8YKQrWCSuNR1WI3L12HxQEfhTQEdXU48SacvJsLO3kj8idMd3gIFFKMeDKPXm2gYNyAobmERMxt2ojccRJdkNzQy6iSUIqxNDluNQqZS0HB2jrxnjOUi3dmPRuHCYGt8XxkdIR3nOc/OSY2+3MSKtqsI2uyur2dBIjF/7v9/oQBrLnH1QsA79qIgFQnCxmCodahiXKR+gyJKUcGqH5WnE8TF2kyE1cAS7kmg+oNo9QbZUWBcMxJSqxCc40EswtXdnXfNjB0KvaXFP2pd2iFgiMxRhGfyoTBuQbZB4PRzex2xXSn5mo5E0YZoCVTtjeSTsyDii+oY+/sM69EWimxRWJsUikNEjxdqHdXgGE/fuorJ2VQ3jiwQro3bU4O6/J8Lmn01m2Mvbm8MKrIyG41nMZ09jVa7jhcv7c3AqctLfn19Ey9evo7Z/FJRCQC/o8ksegOH2dTdOmXYTpUvKy1WtnARcMG2VsCUex5LuV6rRXbLiZ9BaachclmE9Kij0P6crYFNep0tZSkUDEVdK9aHGSMo+rUCdB8EazxZKrjKTqHzW8duu4jDfik9xnJxG2++/bPxb/+5Pxf/1d/4vTgsX8bZmA7WoDLmve3qFM+fT4IpqOq6M8D5nJdE2hj+sYxHwmnM+zEnoqTVo5vxStLeqRDnbDunHCL9Pp/WasXvTWvTpyOfXdcSy8FpTSnsrLXVskfXYCpLv8zsVOEqaAh0AVnZZdonz51W+DuJu7ARQ0DZ7E5wFTVuVPBlhnXs6YSE3lisZXEXKtDMBs7xVyTIBDxl/gz+pD91kNOYDbcQ7vFc2IXb4HNqehLQFAU9D3VhOemwXzY+X/ydR1uPr3/uHY2JBoO8QxfvHlRUWgKvRy2+ARjz/KPdeRJobG5btB7+hoq0SHEZiH1vPNW44RcBjKKvWZf1J6PHTvt/qq9zQnY7Z0RsN4voJWiK/RftKnRtUSDX26hQOy7v1FG0uEmHrZiMVG21habh3duYq1pbJ+3ZOum3Lfbu4BV8jaod28MqBqN2bE9rFYrxdBij2VinLNdCXQpYCKe1SFScSPhWYh2PXNuryt5gGO3uMFqtOj5+eRP9QS/uSKCmHX/5QvjHbH4V7V6dKWqOM6ATY32mlfUjc5dyE1mhYTmnTFG1nSZLQZBSsSjhtFtWznQAxAPQvtu8VpsoDgLN4oLLrRMRTnyIwbAvMttydSdrf+jeUlzCyzjgpI260wC4wUH+7C7IXTlBjDttY9hH6wLNnszT5/Fv/Rv/Zvz+X/0Po27vYjqk9sKEZZw4xWDUjekUxilrPwBT2MDYMVpsBV4kY9oCWqajtIqUSEYm0gEe6pIpwY4oyEIiKp4RXi96ZHIHIs+Ke1inmNIkRSrBSQ1jwgrwkUAolrY72EiKeJAScTGWM9+ULouOio4YT1d4PoDOi5XGDoxAUO9Gv4qOnL5NctRwqPAiFgF0BTCmrXvTQqsAACAASURBVAjVVksdjTtjGyjb0k9bPGQIOhw4dElF2QvvlY2llN92breRjj+DQNKC5gqnMBj+Ex3Ft/7CVxrmb1pfw0pHSaPtS9FValW7W2vfbsMSjyfyIBB92rtiXnhaSHkflPkp1YljcAnlK/J1+oq9c+q2RVOr1Sq2YA3aBFixCW1bSlDkwS0Aslu1bRVvBMlIy1VU7PE3q2ho/Wnv6CYyvk5EGV1J+zNI4i2oPHfeSUByT5AXKue8Q3utm0YRUavbw7cBYlMT5xezqOqWiEjFTF+78w6mPrTLI7HJITaRSbpnddchq9RZmvwIS5iTwWfiJerFeP4k6tlZtGviFscx7I8yaDdP/1yF6eHJG2q3coRrbq1JC8NyjgrOatNOX6do7Yv3gjsr7gH4h7wwEHvx6TVeuPXGzZuuUSxg7i92970UX0mfQ4HcxnCETsVGNiJOnbAGWMpAhkIRx61s6gDycGfqtafxiefP4x/+wd+L+QiLN8aT2+gOTuTtRD2BxWtgVdR08XDwbODBdkZFCe6xiZJnb/ewlsgrDi8p21qTpkBCDlI6LV0EfN8sN+ffRETKF0SGyFIAO1hZ/aaKj2nSnPJeS1rURrGhaCqoh+uFklnp9bi/ezRX4TxuJXxkG7fDFHcLZ6Oywzfu4P30rAUc1YiUiwRppnDHxxmN+2W7fVkcNoxDaZuQOhtv+Vz1uJ90wYzW/nf/0liSyWUGv/N/1yapPC+HnyRcffPf+WrjtKiU5uIzUKHxd6o54weOVy5LnD62RitW6k7gQu+P1wNtv78Zs7AaKejLrP0mZzEaY4M3EninHbhcf3yyr5bLWN7emt6sD3uMHcw/hbSuY3/g4h7jtIamvY8e3A1+/3IRFRsMCWnstVkoqKqMUrui90icSiMUW4O0G8nCps6AxwLVX8dRNKreiH1YOeHufO+Gbur1aDRSh4CQzX8xqtWxT3yCEwjpOT6b/T4Bwr24RXpNZKLiAPiO3ZhdPI3x2WWcoGtDB0ZTIas077299iu28K74xfORgNoFdoJKIV8mP8MrUb5fXz6IDoXhsq7I9Gy19LPDX+Bz7HUqHWKz2fh744cxAJ/CRFZDiL4/HIpBTcfiEcwPFUI1vr45It2KVnsZh+0ipiNo6ZU6qMMKWdA2eq1dDLvH2C5fR6c6RoOupm5iPCP31qcdAPh9YciiIScveXlQtHzvrLtwoaAIqrDrZzWfwoaj2UkIiM2xSn+m+FLkgadC4WecbYHzMZDuUyh86MDEbePHoa2R8Q+ttlED4y0qHM2rX3E3RNX3eA4/6LAFqzjEcQ1REAyphWFJNCaIPHi+6JCGyzJMlYrT+jpVLXmAP7NHWLA2i9dS6ZqM3zJuAtQbtElbxew25HGmtbL5FB4riuTd1+wnmJlf//PvqFBArvLWxaMHpBuqYhvjmbo2I8xkVJuRZuyYaLu58XCOQzEt9fyFVF0xeeNznWYAmtPpXKAMq0HEXjfX17GGmSnCjpV7ZQzZy8OAmX8bwe55u48e3+9uEasXL6LLGLJby5dSKVTqDmza4rQzJg37RIooJkzWP2dxF/KgnyYkQNkd8BGfNUfGCgUV09qZ0r3eLWIwZHZ0DqXJaDZ34UHqdkdyoIactd2fRMziwbu8vFQxvaPAqU08xPn5VVw+ezMWOHaPZsJyZNgCriMkP9d7982xXxB9v6PDdSQLJw1eqj/TuM02bEWl09FttJK6dzhG2YuSU1JdiAxo/Pu7rNt8kdLDYCciEXjSeEKhh0RnBy+t1xRgbcSfF6J1Wsdu9TqO29uYT4aiXMOT2S+20W03Meq3otnhkbr02NFrYjDpxmiKn2jBEJC7M5eDlXGCC6BIDOYB0C14jGUD5kbY37PMESYOlRdB1yDtA+9PVc4SWda7Pff4bfcxE4oM6iqsm6IrSrQDkLlGcFvkKN+GcblysVCosE2gW4omWBq74UBBuKgYTBizh6iGdTR9OlbGAfNY5GAv8Nb/jXezTbhRNbQBru5t8YPhWbUpTQk3KulyMjESV+h+rtI/eKPi0aOMH/7vtvorbl9f/o/+3sPW4xu//BULhhO9dkCLg38oFF3WmAMfpRIOyTPG+1rjFKwjTR6iHZZsVWCOHYrla4EN3PQiZhSIdhUX55cWnqUJEPP88nZp3wlmWqk/Ex3er0nBjCMdBQHGd8vos/vebGL78uNo7zZRCSMBmwDI82zq08A8e4kBeUDYW+sFcREoxUJ7drWWeVLLBdmsRJOyTjJU4bNhT990bEyiC06Hgt9mrjEPsmQfaLULngNzk84CohPFlxORkQGQiQSs84uzmF1cxfrUjgMPQqeO0WiWL7eFWsygGpxy9CgPKYUPLEZgqrIkeNaTYKWIAtzBHlai9yeHMI+ORxcBkaDnKGMhbKHE9ImJ2YlukzwnWxI+yZ8CnDvpxhJjiUZMQd7EfnMT28XH0WnWMeoxYuylEF68ehVvPDkTKN2VM5qy5KMadGI0r2MwRkm706HCTI5OCHCYZ1DUIzrcpNBrKSAdQ3GFF5Hk/mVRt5H3mQ7V98ojs4BarVNtdmvB6SHvX+koHHglqwTlUnIteP5tQOsQb3ccMGspsjx/zWEd++3CqufA3xW8AAYm5kFoljBXcqE4bVDpHkREPCKPEAaYlPTczJyansZ/RSp0BtEbTOywLY0GrGYUphyipZvIbkrdo0fJRslfltLz54x5uWkvnZgnhQd7QK1UG3gUj8HMP19GD3cnnBRa66TGvRoMo4Nn4n2bYgstXmT5gooi7V+c4sXRWDtbcjhbrRjwNeppTKZzjR1K3Z7NNXZIl7Bn87Gw0zDMPSLzpAIF+0CnsBQ41qx3cVyto4Nk+fXr6AFY8uImGasUTkXOy4262A64WGi9y8qQfxXhygXDFnKW4nicY99mlBy2lgoFL0Lb5sFKQqcISjvA7zPJRt9Q85/1ExQK0ZrzxkF2Yk2rUN5uRD2q4vkbT6Iej2LTdGMTdTTVSC2n1Xz9zApReUuhj09OtdQHiqnXu2ApfG7jQy1hJAJbj/ZpKMQm6SlSaAR4iecE4xYPiq8N+RPeCJFr0uu3YzAkwsEvj05PgLxMubpvYfnoh3VsV69iu3gZcVioUAQcmNMx+p1TjBBAYAqT5q2ipmCzP2E9CMDKKrdwBZjLKQ5mHtKKy8xfBkve7vDQg2O5ANpdSp9DsQSWIux2mywU+l15r3lZ/Eyb98N2pGyNTAf3i8QLaq4JRV6Af+M4CyWwazV5kvEQfKLV8lqdkrxPjgsXBrCkLUZMx9hv4PtYn3TaHmO/A+CoojcdqqMoWyeCs/QstmqLzvTvHYkqp9Mzr6OPu9hsFuIXQfLSe6f776xd/4XIwhCA/i/JbVYK00Xa3tJLkRznUmbOZ/7Cbz8qFN/45a+JmuItBQ+Rvf5dKHDRHkS7byDJ8wwrRytIzX7zy66HVi7GJubogWWW7LRNHhqdq0BMZnNRleezcwfZHo9xe3MrvgN6D5vVUDCMVbhwQIXeRme9jwovxg8+jA7ZpICBsvO3w7QAKNG1YQq6gqI50HwpJadHEC6LCEQUAY0hbsHEm9ENcudhp2UXC34/LyNdU3dgU1TVEZ3iRQHJqWWnMK+jTjKc3W33whDq0SjNTTrRH+JHeYpnz88UMEOBWJ+GsWkAfIfaZnCiPsYodAakNJhvQJEQPqDMCYv5yuaCDk/rMN2OhKlzV17EZc6jcGcFAEpnp8hAdS/OpsRNHKerohdw/qaJUvY99YxLbsZ+t1Ch2CxeRnVaRx/m634Ts9Eo5uOuhHvNfqV2HCMiTmmKRI9CNEBz4qRxsQ8x/6vqOHDfGvI6Bo4vyJZQhSANcrkIjuLzFkBaBnWIRu/k7n0f+GOHJ/EhhEPgrMjntuRAK2YKhLYrPmnEtBTISm6o/5wEfQrb9vPCSphuYnH7KoY1XeONrQ9kkUBngV0kPAr7ppx2aEGOcWi3oj8bq6MohWKvbobPD2u35Icwts9jqvfGo83d7Wt1Mrx3JUSmHOKiqBOqBJ/mXvfi4iH8R0BuyyZEWUQM96S0vd2Kf/exKOzrv/RVSotvguY7KLoFdWWpjcwcmqzDcUoIowJkUw5LoVBgD3t02xyb1cYpK9u3bpyqUYzH05ifXejvIO6s1/iz4BQff/RSVGvIVg5AtpeEZOQNzlHL6K720d7v4sUPfhBTHmR4BJC9Um2nlZdOxQzASRRXBUI0ZFpEI9xS2UGzlaDLs6kLhnEauRbxoGd3IUMeAmDkdZDdRs7F/B7HwVEgbJzKuhgVpe3LQlkXhCBJDk7Vbh9iftGPqyfjmJ5Po+lNYnUcxXIPlRfQjB8+A3/Sj8U333xjrg+FQi5RZEDIxc44xBFdBhgWDzYGJon6F1KN+fz+rNwzDIRELMIT4eQQI/7qDVpR1/inom3hOhv/aSvRq6zweGno1DBDXsZxdxvru5fRa21j1O/EkFUnpCKEcPtlnPYAeszrlruPz7Eh9PUQWEyhymhL5PqtCm0HnQVjrPF5OB82cjFjVOMmQHrBn4pgKkVz/Hek7fq9qh3uKCSm0k61EK3YKNhzxZ6S6ULPiNT1yCH8IgtMUfEC/h/2YGzr2K1JdAczIKTHhUIm0RyiPKuMe3isAGYyFnKQzidyQ9czyHo6mbYVdvCKjeRH6kY9msV8fqXDBywPtzCtq8Xx8LvLX7IVYAME8xmUotTX9LQoVnhWjVM0DMwK+0+yGs/HTxSKr/7SV4T+CHiko+BkSk8+bLXYWkAt1YXiTqZtPBW8EGJ5KWRvLisv/10ND2QdJYT34liNoq7HMZpMhLY/e/ZGErRacf3qtdqf3ZoPb/Un7apduKEELxUnONgco3c8xo++/e2Y0/rTTYgVSjy8FXpIeMnbdEeRFNtcC/F7ILuID8JDU1ZKWShAzW2m4s2I/zMFw1FzEv5kkeGp5HNpBUVjqNWhI+25RhQvTk2KIGUbsQ86ERdQJ0ldPBnG87fm0e61ozu+iE0zjcWuFwfFu3FbbBrjdaDbxXtnJl7OPaAyu3fTCxw869Vfc8yH4GDpsd2bHwhx5lm4C5HjhjoF2m5L6eFjSDjHHAwJL8cVB+jyMbxu9IaA7+24hbrbxGl3KzATAhzTBj4TbYRVoP/wLHYbi1KbJurpSF0F7tsI9GRAi+cjzk3kXoD049qkAG0XyXuiEDhQjru8MP4MyRxWx1HWvs7eNIjNHczRQ8C875+3Gpn2DTaHxR7JaMKVnMPLC+bwHpPfeI4ApzlYwWcWdy9DFBtezsOtpA1ojsDetL3LKExldOyzoJOROhmJlSlMBCtENDCqboC4Ji3CJ+kNYO4SSame2H6ljDYHG0PrgEyfD8PdLcU0ep4uGzRL1B205DFUU0FqXzRyI/7rdOIv/oR69Je+0JR5Txxz0YSNOKuyModlVyAkOldzmm9VfRgP2JXbWwDgzdFobtVpnaSb781iOB4Jr5hMJjFHco4ac3/Uyk4YxQFW5kq7aEnWtXqlKuP6s4o2a6XFMl597/sxq9qx29z5oSUB7HCKDoCWRh6Un5CpuPYJTCWlN6Bfk20hcMcXRWB3jhq+nN5iGPiC0E/7lqOUc9V0UzFvsVLboG1xMVf7L0m1N0ImeBlNlh0fmEG1iSdvTOLqjTnubNEaTKIzeBKLXT+2p14cYHnmPrxIgo1TcKJ6thbGw8gXh+j2HaJrc54qWie7HSn3IQslX4621WtFFy91QpkgDl8CNqndoG0fp6KvDsb3VZyRNITNnC8H68SNgnYI5TlsbmLx+kN1FD2Nsk105EQGnoTuwZyZQ9PE7PI8euO+VtCyNuAUbCjCtPm8+JCu+tHp0YZ3oq7t2AQ2QQSlP1xO4eoYXMDkKSUMynkW7hxLclYx6MlAI2EeXFP7V5K9QaFg3BGIn5Rxy7391e314I6GBQAYBTwSbBcgIraOd9aAnFqxXa2UOyNzJcbFQxM7BUb5MO2P6uiPR7HncNR4WZinrEeNnfDuYVTt+ARedljLGDmZB+KRP7VNkmKk4jTXxBrH1DFm0RD461HEzq7eFumATV7NF3/3kV3/t37la41tyx+i0pQ9ygmi06oS0KL9dVmzSfOBlNeFQq2tZOb+75BBoJLy4HLqYtdfDc+siqyHcXZ+HuPRxOsHqvTxFIvbZSzuFveFQnOnLPu38pqgUHQBgF69jsW770bNzKfVqSXlMPDJxXBAi7sAKTyz7yrcD7Zdup56CQqW4QsmMNCeHferojLGuCM1hwGjD9GjdQJz+pkdqZWW1H6NaOYUUEx9ijhLY0yONdvjbVw9H8fl82n0xr1oDyZx7JzF+jiMG0xx5LFQ/CcM3Kk4w6oUpboR9sHohoGuLU39eUVvbhyvUOlnNdEmqSQ2fwX4g4ErWYHzL4Q5mP+bf8sxDam1RiiPPlZ5Z7aIFg77OByvY9ivYlS3VSia/V20j9sYAGiKcg+gR8vtQiE/B/gcZ7Pojwk78or2SFsvkI1X3cBwqxpG1Z+qwMHjAHfiIJEbmhzXHSal+Vw/u+0CvbIGzgM/42BgPvMmS9kaZUUoUNorYW2WGlzUB9Ht4WjtUGIVVbdS9h2VI731QnQQHGhs5qq25fbt08JkOFLKwfAAVfm5lRl6ii12CDyHKGLHfL6eM1ZE8rOWpd12obh35UozKEkacxXu09BcCjnSq0jYRQuiGsxMMVsZtvTcpIVIweVYOqSHp5qYJJjx2b78Vx/Z9X/9L7zTiM0lMNMiG74BvzSv8VTIyITWr/AonNdoOrQ3IPhR8OCq4MjkY+tglq5Tx6p6LlUkuQjzOY5F+Cw4FAcj2NWCm45AyJ4UuG/L6VuoOaYoq+iuD3F4/Tq2H30UHbYd/D4Qey7ungemiZMMUHjg2To4iU0u3AJd+b0mH5X/KzmSaubyRDHgWfIl/IKpiDBKdXwzKQac7JxyGkF8AaUk1WkIYAeNm0KRMQYiZiWpJaptjObtePImYCbGPpM4dOaxOY7iljFejEdvT7z3Ns/BK9IkHCdICdaSTY7Voen4xBjR+f8UisJ1gVnq7sYCL21xco/OteASiiGbgbkqrfKjcNSdWludTjxo4AsEDx+iau2i39nHbn0TfdarRRwlo2R3FPJYVToxcX1ddRS9IaMOa2iozAYzKwplA0NzHL3hTNwV28ujc1koTY531wFE2DM6Y8MBRY7McyjPMfaKvPRhaKJbCsQaJ6zZi8NWdiTaewyDOm1KtVtXd57OXc1wYvmVULAZpwD4cYdfRRVrvQuMwsIlyMAhiHu5itaxZSNh9j8tmKl9+X+SgaHxXkWL7hisKkHVBFrNSzBF3ybNGUbNEZmS/8drTxzcTAOggBbynjE5s1B5NXjnKTDoQ33I8oh94XceuXBTKNwWu1hA1fbaxFVdVmnIfbPKpcrfYcSC/N3+0lFQKOzyDEYBx9zSbObL3vBMa0BAzMl0pkRzfCH5YbebbawWCcyw5RAV27GBDkCmc9jG6XoR649eRGexiGbN+ikNQ+VolQSkFkYi0IEdqrvfWe4qxqa6j7xgwim8TvT4ZqkwPz8jg4knHks0SuTv44XNicBp27hbC+hi6YeSdGcvypM1LFIKElWvWRrtAa0k88MuusNDvP0vPYtq2I72YBzd0bNY7upYbBGx8ZPhgegkdnU6mmHdlupE9zOTYxIsyvRaYLaXK3UmkmeBKRJlr/oA37fWQoC/8CLpdhmzAGmTFb+o3V5BSpWYE37xIaUbwZmq6m6lBgWHiCNciX10WljrG5RmWwXh6LBZRiOuzEnU5D7BUGdjhRvz1Tu4gXccXSjrwQM/FNEFM2E5g0FPBYKDymMq+Avfy6esxmd1kU5iKxRsR126c/AxYAKhNiCJT6hQqdaUnBO6N0v33U2Yg6Uyk9snPgc5NDAkJQdVbgk5trhb+WTfr1fR5kDDJlCFAlcEnhZG1paATLYeAP/q2gun5wSt20CuJQXGHcAw7nEHPd7ZUXCQJUmvbDcAiZ1e5u1f2YB5rU3OCF/UalrufeHjcEC88x8/Gj2++bmvqqNQxUFoIh9Cy3tlWsMJysnAf+ei5erT44r9CXihNfcnbqJ2DzdlgU9QU3vRGc5UIOgqpnQU0JUr6wUg+hinuDUQRAHgw6PRkFcmwayr6CzWcfve+xF3tzFQHGHmenAi5MvExeaF6fbMPNtslEp8D3pVAjwNKvLi8tJIe6e21fOhIvnyn6HiSiWaD4j+h/QEUJEAg0lvUPgSEpkZmVWR8NrYsQMUC55PgWMY+HY38danL2Mwo6PIQrGvY72vYntghrTvpoBUrTYNuOnMTPMU5mNGPJ+UdB9WgFbyMnAoTsnPQBEsGXFiFPa29QglvIZpl7FEGSgAyV67sRlxey+Y1FZz0Lh5XjC7hWvR5zQ9xn57F8fdIhqUo90mehqHMB8yyYpCgeSaw4F2u56MYzCtFbokbAgTmvbAXgyceMd2rHcR07Onee1YUaPWdeK2uk4xIdNkRz+fi4Wk4SnqElwgNaiLiMyXksrN/SxArwplbn6K5qSocssf9/Kf5918HY1qOiYA1R2YTVaqRhNcrcBk2HqgR0LqwAciAgJHbj4yamGo3Bys8kAtnByvTOXxKfGWgXAJNpPvYM9QfhZ3+A4bymwTbUs8ej0MnoWZaeDdh1CuRCXlSFJaNPHlxwFAX/3lLzVmZSVXUWEkJEnVDrJhNu6YsSfpefZfQlfFo6BQmEfBB9fFEYHHJCB+R7c3jKY3jPF4ItHTaDKO8XRmw9buIFa4H223ckLSGktp15z+BBTz7149dZfbuH3vveigmqTdBCDjBjFniVQE5lMpj6LdxRsCKjfosle3StBOObwVj57TTVLyi+Luyn+nFeXlF3CoccVtBaeWuAi5r+/2DXzhPcjoobovT4aSd+JcB71wYoxydB4jept4+zOXMTofRPSG0a4vY9dMYneCP0CKF1b2NsqF4QlazfxdilgRBGFnBzpv3ohZioT1SDeRfGaKBfePwlhYqV6n2t5OBFZhNrYf5KWWoCtX3mAhIlFTmGhNOTXbJ1nTSRre9uixXd/GfnsrawCATG3aNUJmjqtc24l5YN1cRZ9IgAmAJT8HOagWQCkQWZ2Bi+ZgPFcxUNCw2LdpHqy/+4QyrwKPCys6ZYwgYh3PZL4Q2VEI9U9dh4l15uHYDQxeiVfTBceAJKdiIpgiB1dG0DQXxseVsYNrw6ZISmbpjE4ZMryLY4rC8MqECEeVQGdDoQCfwPeEMd0FCRwkV6ZiTntU4vbKujCjA/jNKvy50VJ3iAemgoqcgUqhUFEV98WmPFLiJihbnnVJzpPhyzP8xd99NHq4o/A6U9RgIeFWySHzFewDs1hy1+SGK6+Q6ikcXi8f0X8OGDKg6d00xbCS0KndG2uMIY0KKvB4NtODQTUDAQbFZu7EfFUAJQUHCblAIFD4few+ehn7V9fRXF9HF08HwMwMA6ajcKRcO3o1DxunIzgnikjvmikURAvY4syrNs/sZt+V1tIhR2nAIwkzD6ABdp3oWhdrHymWpU54uZa3VSjAQrq4UqeLeJE8G8j019032+iNmvjEZy5jeNaPVp9icR6H1iz2MWRz73hCfQYEW06xNr3ahY1tgrZLhA1hdgPtXpkbyLV9GglslbCKFR9brXwhKJJaJ2bqumHpewMaBTuRm6LIwIKm2/yW9pr7cXkxjcGAzm0bnfZKa7b95i4Ou0VUyPHTZJYTH0APTKl0FCLpRSvGZ9MYzGpb70N6YyVMwC7jx8nu3/tTJ/qjmWjLUrUqu8NGSW7GH0YiVqzyTFFAug8snkUKfsF4RP/Wn7Ikga7WFoHuNtRlyZ+j5F84CrLIP6SpyeZEXYVwHoooFn/gL+AP7ibEisU7BfcpwpGWS+FGmyXFpCVCVIMN4GhI5IfekRIViPeFu1cwGxc2Dcvi8nh8NChvchXPCeXRI5T/bjKgfWLZjhinsCmOmaZwaHKYLlqP/B4/USi+AUaRJAuAjGJU6miygVrpzghbea9lstxlofCKgI5ChQLvTSMeovia8+fd82ByEYPRUE7cfJ2ziwspGJeLtZBhTv2lAKqlPCdcKPZS3IGeU6mPL17G3QcfRG+7jePi1jOhLNFFn9ELwvPQI5NS++BGFvaMNvpJmOHScJcLrJns3lPQI4Mxf7wPc4ZMjYW2jiLyeF4VuQe5PaMLp3KFpb99L3i7K25MsapLd3K1qHhlMEZ0mmj3D/H8k2cxezKKFkE7vXnsW7PYNjVifwcPlY6G8GAlxrvLsP+F4+zlpCWWoDkQziol8iwMrCZtW/aGlXEO2nf0HaxEBZg/6igUzqsgYcc72g/Va169DO1jDOtWPH82jwMepm3iG0H50dzAg3GrLVuZtCE46r7aoazTNLFZb8QYHM0n0RthTsspyIuBiTGCO3evjKcNRL9OTwxK4yfiCKYLeOp6dF9d6Oi6vLlPmQFFRaOHu0TugbFUjx9qCpLCrgIgvwZTm3ViZzqbmLpFQ8SIks+6e1LGIBtAyzhYIjn/TDJbOm1jv75TwDZbDyVd5NaDutbp9/RLoVtyNTbGZku+JF3p5DVGJse1+y2VBWr62WVaZL2PV/yWG5jjxKHijZXfmIxXTIWtPjOfK5mcX/jdR9mj3/rsV23dwQuvFsFp3LQmUgZyUyYOnqGrKCeigEAMZWQpTF9NwdB6QDOs9vQydXFFbNWMG3NJzflp5+fzmE0nsVwCSHWUeo1JynZFKCuzLq0stWAbbSz8aWUXi7h+9/043d1GS2QrJyoVj0wp/EpkHuBPwwqNDA/zANabdfQUK+eqfK+W07rJD4GqtOZft/EoOb1hLaIjhwRTpU00ckci/0gpcFsCdQX8ZZShRp57UgugP/JqsMpTXL05jSdvzZXNGlUdu/YkVs04Dq2RvmfxUdAInunV4meQci0rPFyo3KpSKKwRcQAxn0HRg7lW4zj2z8lYhubEbszAowAAIABJREFU9vvyJ8Uluxi90A2y4iZeAK+PPTJpb3mqDtdkF08vhzECd4RDcVzHfn/rQqKj3N2ITnR97mN0yrYjgW/Gm91hJ1Og7hDtSycayE10sq2BSWvZkSqEV2ndHgulI5JDGUBdblAae0uynRLHVuBihgYXkZW8SpL3kgWgeKwU6rJab0GC2p3oxYNTIRyAN6V0nqkeLR0N3pqqzGmKxGGHjFxFQd3ZMk67hbJmTjuqckuSBT11mPXUveiNwGr4nD7wbAPoZ8rS+ux+ldWRHUGudYt61NXLwUe2TfSmxyN1rlC1OS4q2bR7SMGcnbX83H3x9x6tR3/9899oijmqt9BlvgWn6Os06bK+U4Bx1+E+crpyK6MdLq0pfA+6Uq01nXgkNpvoqMjM59Eb1DGazGURP51NpVK1oxIJ1nQUd3HYgBCzbjVHQKpQNP4AnK9fx+LFizhcX0dPlFiHFqsV5bTPMBxTlDmNeZDMVuMX1FfoxCJzCeX1BkIBtAXQTbcmvXCcZGmjx5838YmXyKCR2t+c+MvLiQ7AYjfo5+b4C+wtRjqtlkahXt2PpjrE/MkwLt+cRTXsxgEmbO88dp15HNpDdWJaUau9TOOd3M0rEUrmJWAKbJwIWOZFNrh6j3qrDUJwlTwYMChwCgFg6cREyy8qM7OvH0oKEKtqZXI2W8ne+cz1oIrJqBXTCS8SrmRlfY3PpSSkKhR0I1CWDU7DqMXOcCvhHyOleBB7F4p6OlT7jdKxAsgEGwPsc/+gQgcDFCNanY46Nfkf2GS5UKCxkUSbJ06BPwbw9D6rqy1gJgdeIbMZuPQAnZha8mSUVc3okZodyfAzNd7+mz7FVaS1MTR2Y06DOylRtNVp8xzASl1EG2B8347jrrFIjMNGRNFW1NOxCoUo/vqABcxMclcRfUmnQlq5zaZ0WOG6lbmoLhr+VISN585YeI06H23KbN6LebHl5oUSQF3x+vWLf+1RofjmZ7/eFGGQqL40JMrxoFAMzAsYWR4tsU76NBggcQUVkAJoKP76Q56j5iQSj3rDaA1G2VHMVOFmZ/NUILbjgDZ/RxQdWgEePJBjqK9Jz2a7sVtHb7WK1++/F83trVSjCvxBIZkQq0hBdBTpVqRiximQlu0qIKSQwSTVHJcrr3Rn9gUvXQUniffYW+3prY/Q/dPpnlwCrVVNWiqejHbWSoot6VLplSEsoySPc2MHrRif9+PJ2xcxmI7i2OnHoT2JU/csNg2zqlvghx1uzvGMOLSzaU1HN6B4O5pekbKM/egkl1Ta7SwvnUaN+yQs54JITZrzKUCtncpYf5sT16+sBdBKE5p27xBXl3BgFtEiA1TGLo7Bo7DTTYEfodOhM+HP9XhIAZW3+9itYK0SxXiI8XwS9WQULUBl1s0Yw0Bhz7a+ENlEF0z/DBHRJDXnJaG7yhUfJy0YRY5I94Uii4R8VxS/ZyDapCyHOukhAtxVfy1PgWgz+2c0n05kqXRt4ltGVpOvylgGUMY/4yJAgQC+o9OGwo2qlGLBtq4trccBZ27p6owNdocD5ekIiCkJXsKaXMj8f/Zm5RqpUDwSfEE6M23d47je0RRyahLTwWICoD1KwCK51u481HfcRy828cW/9vezl46Ib3z2a+ps9EPkSyUH7uhqIwHlr9O39T6npbcAvJn8MN7PIvBh5EhBplo/ig5tIL8Lj8xW36IwAooB3s4vz1NghL+lszJpcXeblQNiYMQxizOCZG5Hb7OOV+++F9V6Hfu760wIs8mNZkFBLG6zNKeBnTzqFtR2av52RyGQ0lOFXxRdA18LG9myeUjrPA2yBs3gJwgUyug9v3jGOyyysS8nRKBCheaf6SSMnrsYtfutiMExzt84i+nVWbT742gNzmLfmsS2gb9CG56p1OXl1kztLokbDo1XwFyi9RQMUfDTeZzW2RsRz7YKmEmbfe2kUkdiDpLDYqBJs15m6yoKd7O1Byk/i3JcbuLtt6bRbu7YSSjVXs86Une+P2tSEsFgYybiTqQCVPujTFu8qeD079Y9/xqA0XTFKBWHJ7U1YhUqwY4NnIE4OlCKPBsZMy9Z8XqtLyaixo+HlaBffieAa+5Pda/ZA3nf8xT3vfH3V6EQ4g3i6YPZ3jZ+NkxiIhyJ/FK9isYnwAXS4EpelQi4NjdRYRO4Q/pfSeuBJSKFmXGGA5V1sbxfkvymTFGNkxnik34jrDUpFPycrLPvQ5/STMphRQZ6wc78w/uEo7C6UPgzsIKXlP/Rpq90KV/6vf/zUaH43Df8aqh9ygWgPjUhudjFV2K+Mjbs0+7eL1mGuCrbE6KNuprUwsPj9w2kC4HCjeU/Nnj1eCbg7eziTMWE6PjVygnXyHQPODXRovJQ8ZLu91GBGHOq397E8uVHsXn5Mrq4WUmTwNghGaG6BB50BfkKy0q5eFZita6pbs1p737k0LrUZTi1HsXd+SEVu1CYtad3bcni4gtvvkKamEIa48ZpDPMmiBWwwpkVQEM8QMQqlvH8U8/i2dtvxYHVYP8sdq1hHCva8cH9uta5mA+rOXCKHaI5hQDBiNUlUDsskhA2MMnjEKCZIBUjiIDaZA7xc9tXgZGkLz0OL3y3S+SAiU0HVtMYIYtpuojD7mVcnrfjYobexUAzhUIjl0yH8DqFhwFb0TM69OVmj9QaBWUxNzItHnbmeDaJo3gAxaI/E920jeOELR6l1lmoXZavhQ2O9dCjlAWb0AtLh5W+oUoZt7qX1DfzhHTEmoTkk+XeuJYISVvbmNWrrQp6nwQyzdLMsKQU6ll2790EJ3dXEEnaF2jlfxcEFx+3mOy21FEQeMXzqrGIF5cM2pHXo3QWtv+zQNCapDQRpnM6MbZT9C2393tu8MCaHB/Wen/lsJ8Pt4SQzjb1ijSLZ4lc5KtoWxLx5f/kDx4Kxdc/Z4yixEHppKvYt+PRhwAHgBDQ2Qwxn6t5sso6yqvMZg/iTWvvGVfekwJqoAf3o12bQzGezGMwHNqSvtfRNmW9Bm/Y6iHEgJSHScnavBi00hiLgIsvbmP96uNYffhBdPAfTEMQ1rP8PgFd/PxpQFOIZLRfynJWoYAjYAcuCgueGPdvfQGP5eTloun4Oh4iVmJWWWKFblKLwTXhF2mkUtZr3sYYUBN7UDgFPACbwPKwKvBlcIrBfBBXn3gjOoNxVKOLWJ/AL2qBm4XXIfSoFIr0uSggJF6XpIxLzs96VDO46eaESTue596+JMcScwWGQ0KU1UOp89PIIps13K9MxUeqRIsN05RR4/rF96LbuYmf+5nn0e1sHBzMvaddlsQZwMqCPvEJ+KWukxEVToU3QvJR6LSingw1o5NpEie6IboDCjddKSQ1O09pD8WLc7Qc3lPZQ1yemkpt+6y/cL9Y2nVb8Os0VkH3IaLR7qFXTK/UngtFFgldH7RFegaYKzhIzWfx5MmWbKf4RmEZjAC4n2/tCaI1drOWXQJbD/EJt6h/Dw654rshtkPiMKrtOMaImGE9jEbcE3NF+KY+yOXQxbSj61NOOUZtBJkuGO7CuKb5eyRgyzWX5560cPQYrkAr1rntVrzz+//woVB89bNft1mD2pG0d2t3ojsgNNVrGmi+ApRgacqE19+M1swIpnMUwSjkrsOFVUaBLyqZFZ0BprqTGAwnMZpODd6MeLh7KhRHthi7lUYPTi4RhzghQG9FlNrEYXEjs5rb996NZnEbHeS17NJ52dXtKFPOHYEIYCbS8Cjt1Oo20dXMbFMb+ycmkerx6KETy6eNSSj2KxD3tjD/Ur+vB1EJTMVKzNRvEW/42bKrEGsu15SMC6SjM5Mf+6dojTrx5qd+Ktr1WOK5XauOINMDAovAMXd87pJM2iovwBqGo8hfXpfx0eTCnRuPqtWJDUVVmgdndPAXRaQejNQBDEhD08bA87qZm4waUM+3ccggHeTSFIp/+o//j7iYn+JP/cLb0au2MR32FbpLMbELtP0cxcUQ2IlPiQ8T7ucxeTNWYRyjP+zHZD5LYdbDCYeJEtwJL0DpTegGwEZYSSfvRSZE6cvBWCJwnW2LeSIuCCb+CRxOI151HY8o2Vo3i7/NSNHVxgNc15MsBdMSAEZbx/o50V0nszZiPhicp3KyW7wUpo4sOJ1W0RxX0hodNk0cN6YUbBCJlZ+yW0U98iEqsyRZDKYUXuRAv1f2k4C+UMaKdJ0TH4j/t1eyuohfyYsyeSsxtnJNpCxOSYDGaI844mG0WvGlv/4PHo0en/+WCFcUC3UTaqsoDOyuMe5g44FeA+YYajTeS+YcgDKLYGWRT0ehANY0NC0bgcxL7JKCpVyPaYymMwlhcIDmBsGjIHQYGS4hxDp9YEEr8AfqkZ2SMKrpbLfx8vvfi9Z6aekyfhQZQKRRh5OdGwfcmxkI3t66unZ5kBhzMv7wEavXOEVSWkVqkfDHeIZosCp+PK5VKEwnX1dhFI8Ki+Y9sBAxHHOzoAfaN4D/XWQqOBW9iH11itHFPGZXz2J69Wa0BtM4gkZLPeq1bLYWKff2vbLXZxEnZR6D5lq35vxV9wbip3CtxdFrIuq6VifHaIJeRabEeRDsYalJRMr3NAV6f9orWkDO3q1D/ON/9L/H04tW/OKfeB6jgZmz7RO6km4G91C8CZtGSm0quDdYTphXFAMaGK4tRkn9XvSHMDwh+RUJgccsfhaZ/QgQyjUppynFXOS1JFtlgBX3GTzOP7/tBAQ8o8WBTq0C6jWxMzHwOzVV3tSASqQvM7+TlqV/ycNPB4ad3syxSDcw8AoFH9v7ApEin1cnvp65jfxCKUAUiv3a+bg7gqPJ+mA93TQxno5jOGbvDNXfOhNHdGLzxxfjGaTg8fyx2syEv8xr8VgBdYEXfpvjSiFW+Wc11ma38QdZgDsTq5rciX3h9x4Vim99/tcbS2UzOCUTklU186ahywA158Hm+cPTgFOiR3XlxuS+2BF9XPCybvGLASZx7HSjPxrFZH4WXQKABnXM5nN7SrIK3W3isFnHlohAnUo2/LDS0Fr79noTnd0uXr/3bhxuXkWb0UMiJDoQFKYw46x1kOMy3I40XS2ArSYHJGt6+AoZBQLQSpkSBjPt9+CH0G0aHPgyp7ZQ23nLnuQW4xAaS+49DYz2e5efno64YMOe01bCzfEejvOgG4duO0ZnZ/H2T/9snHq04vwyjcwtbqEX09Jb2MZYJC2KVq9mWRq79vYDYI6ugQ5G/AmRhEyekyox8zHUEaarEl9zJ2s1DWsGwPZrjW387CS6/bP/6w/ik28M41/5zDguLuFb3Mj/gnW6Er74sxRxhHywMrk2LVynWZGCZ/mUd2qauzS6S42kik4sa8s0gS1bKTliG2inWDsiMulHdETKsSwu3D7djfan9oFDQMlYZazk/iXLUyeEvzb9SFFaKjpTN8AvkLcMfq7MRSguUXQfHBjFwIlOO+kCdFgKAaIDZttxjC3eKgD2wGtNJ17dLWK93YoseHl1IeNlXOsBS91BgsV4q6JCIaPhRyNQBnipD5F0Ij0qlD/CtXL0YsHVHHqdVhIyr0nAUytnVu3H+OJf/ycPHcU3f+WbjU7E+wtsBx+NHWgF4EAQUkyhUMWxfyRzKAGsQpf5tAdYcSUaPlOd9fCal14Nx1H1+zGazZU9Wg2sIqXNIecChR2/7lmAMmVBn+EVqV6BzSZa222sXr2M1YuPor1dRUdxbZxedtnSUlqnATcpq6/IX7mVSOBW5JkksXhDgkFuejeoCBTHKFdgF4o8xRENif7qVq74dLIG9UNkL1E/KV5VaQsBTmEkWH92hclq3Y8jGRrjOs6fPY2r529GqzeOI2urLChewdl+T2ChtcHeUqhtgvFZTguTrwwsNlHpAcoti6Lo/IBIKl04F+RYShdA59gR34QZlwLN6FHR7rYiPn79Oj56//1otou4nEbMJus4Pz/EaFwaetSeeThoTCMHk5/XwCKfY7fZOuypIWMEG3se7IjhiNwTrO/hguCnkZb10jZ4ZNAQgshQ8gJMjzg9xaazVgeyH+15KqFLofD9KC9CrkAT7/E4CcDHPfK68Ji+Kx5iC3CVeEd6OzjDs+SYOj9G2hsVHHfo+vn48QB3M3+U64PE/LSnQmhAiu2hiRevrmNN2nu3Hc+eXcZkOjIlIccFdxPuwMwMhkPhDZHemTRt0lSgx8UBSOBDBnpLLs/Dc3LP/tQWrMC3xqW4Jl/+/f/78daDQsE3Tz9G/WjIX7uyweOU4EVHy8AoIhprXgwVCYoDK7FyQqTWo/DNpUNgJdjpxnAyjcF4HKdWFVPMayYTnQK3NzcxqDqxWdw5SEgeDnnRhaKb+9AC5Rd9exHrly/iuLiOloQ2EK8KQ491laZZNQTFdVtbDgUXFUPd3EvLYwI5OopE2jtmwgzbEXhkFqdmRvFMMKVp2Ssh+RQCUZujwCx901wfm6NrMxHZ9Km9tQqQbudUdWM36MVtHGL2/ElMzuZx+eS5g15w4MYLIVf83FR9Flm9+SSWQkd7fqTexh7yzbmPkENXYA8LbqkLhP0UvO72qpSiiX6HguETiQfzoPAaxzTSUfzz73xH2M/ZpI4aELO6iekcHsYizuZ11IOBcKGurg0P6CFgpvN16CzATtjWQGTSlkYA7zGW5H5gWiwylbdWfA0Ro1JaX3QOejmbnp5LryvK82jCLWxh1qb3eh6vNPL3urX28WH8gpNXcgM9HmwIWEvbjJmXv0gS/PUKk8HCuxIK7ZUw99h5N7Je4P5gWiP1sfM9wPP2m526iebQjubAz9OJ67tlvLpdSpDF+zWd1nH19CpGw9rmwLq/NC/gGZAI+Th0CNxLNmPetHk0c5eFeM6mS3SHfP50ES8by3tXLxvzmFcBXRzczlyLn+gofv1Xf10OV6pACbg97iggHZWX3YXC9l+KO9BIYESfC2XfzMzh9Iism01Lz0vR6Q9iPJsreWx6fmEsBFARJyhm4N1GJw4vrWjgdAjSXPC3vVanaDVam3WsP34Zm9cvo4W/wZYZ2UHJ2lsrxdtfV2Wv0/ZIVLbJeeKYlmt5vVB4dRW0ziIQGEjWeIJ2wkG8sgo70lH4lNeaUTfCpsRiuVLcRPyxZiWbV2WDekVHAaqi1a9j0W7F69MuPvXzPxvdfjeGw3GMhlM9BI0k/3azstoxuxvdWJq+jjNVE8NQi6p/z+LW4IvsP8+DzmpUTus5Uha5PH+ehyWpKFaQwoGARAXav9/F9e1N/IvvfjeePXkaNYYzp2X0uqvo9tdR9Zbx5Kobk/Ew+jzRApLJygDxBwD0w8rh0e92XZQRznUr2+03jdLEIGHxz7TbkKj1cvJPGWakoOHG0nMzOKUkE/7hckdja0q7MYjs7nSvvEKVjJ7XTGtRMAx7mhhrcCg35kc6yZMN67TyhxhDm+cYYLURsTsKk8vMwhWvSPcf9TIgsN8VYhR2Gw7YKrarY6zWu7hb7WJ7OHnko0uvQnkvV+dnYrtynVoaOXbaaIhuLl0PWbdGMGHkqlbwc6YPag7Zfh4ILkrlsT/vgyTA023JHs5tSRzii3/jnz50FL/+q7/RWJprHN2SY4OZRpkdTtwf1BKsULVk76XqyZoLoMoW/doi3MuxvfM1ENqJqh5FG/XodCaMgqJRD53WLUdpYvY2GylIpSzka0orYW6AnIV3OwFGJwxh7m7i43d/FMPWMQ4LyFes4DyiMAPrwZGZDTNaYgxuDNKcoxjX5JybMl3LwkymKR6KqgVi7fnElYRZyHMG4+YDa4TcKLxDc3hR0rVDBZYK35ZkXOBhfxgv0LLMpvGZn/sZjTZ9VpaDkclDmbztkutT2JieJfKwBBPm9B49BW56CFIDAMiox0DqUQva/HCn70GGvRQ6mbko7iJsL7eLjz74IL73/e/FxdVVzCazqE5N9BUcfReH5iaq3jrqeh2f/tQbctvm9PSLS5gvIDCFvzh0qWTodJZTlsJ0EbzZgJbEOJ4vCEv+Mx6lHhi29IrQyU2KUtK4vFXdTckHJX1djU9QeNIbM9fcRdxnnwbadrfn4BPyaOjaUUxd6aOYLY9AuYES8J8dGgWIn0EWfekin8HJjFF+ps0VworhuOcZbcdmdYxXr29jvQPb4xl11woHYjSu48nFeYzrof5dzuc4mQcbDf7dHAg6Eo1vab5jGXyOxEJSGVfokLheVh67Fc4DrFCNBY56TOV7cF2+9J/+4UOh+I1f+w1hFKVl0VSmZCJWNETT45eJyhAU3q2gTWvsggSnnS8qq351Jtb9+1Rz1YI23OqS3zDM8WOqMYYwIK+XwCN3sV+vY7W8sweCVqL2S4YgJBt+7eKPMkFp7TZx+9EH0axuY/X6o+hAcOK/6xpY3tvm4vMz+i1ymEt+Pb8Ypa9PE1lTTp1IlSCbH1RWYg9tq38uLr4fHPmJiqXHC2opufbe+WeLxc9OfogZplT1Ysd1Ho2jd3YWZ1dXerFov4nvk7Ix09kMDhcbPNNsizW9Z+vkAmSHo82MWkuSwvh+RbRWXtZE94lHUHwAt8O6gZIZoZXmcRcvX34Q7/34x3H15EqrO16cipNWwjkUoKtoWviJfBxvvz2NJ1f9qHsWxHFten3ITpyoae6aHpZKMBSJLLM3tNrdq1BuV5tY3S7keuauLccnFT+uPGlmueZt2/KAe8FFcU6osSLbA5TwI7/8xbHMRYQDz9ssS8oxZqqi6boddhFz3m5ZqSdTy81/HqrY3ckiMLctHHKQ68CHDNZnqBXKUdzRm56WQq8+vonFaquuourDn/BzI1Ogbjtm9SCeXF2qGJLa1q64V3QUIviYQSqw8+Evu3X583PflWauIojAM93V1FGU95Nni87bhYe/WAzwJ9/5L77zkx2FXplMi+JKSu6rfAXAnUoPL8xMzYnZ2oqvKLKVnYYgiWgXnSnh/jquYLTu/eFEvhSQSuoJXcUw+gOi3A0cHjZbKUWXCwqFW1Pb9lvOLQ2DdCQm7VSnY2xvXsXy5ftxWF7HbnkTbai0nAAy1U1OR+akyv0ppcTFedsNQYJf96MG38IW92WVqdadzyLKN2NNFuWEKSmkbpndovI1seZXsUweB/yTE4W319c1bAPmXl7FsTuIbXRidj6PvphL3sQoxDnbWukdcvQo3P4icy/teTJw/cQktVwPy9GdA624AU8/+AKyZChswxoL5Gyus93ibn2IDz74cawWN1L59vqA2j2t/Craf9bSDbmku9iJudnEcLiM2WwTz5+OYzys3TmxGlSXYdGSqP8K1aEld1YsmMS96hH3Me4vS3HiEjc7pd1rVEjHKNpoXmpRyu8LutmJhP3Y98PbFD3bjGp6zlxM6Oz0Z9WPOVdWmANjBx1Yr3Q68gpzgZFzWcGASoK4re8pBoMeuAk/D1mjdBWmJ8nJq2rbvk/cu06slsdY3G5itdxoPQpblHcNHMhpZ42iHOuqHfPpWJT6/oCIzmN0ejyLRRjwUCTKc1esKs2ZwNWc2YTnKrslSQHKA5ysU3F1sE5M1rAo1of40n/2zx8Vis//pkRhFAqt91SsqFQAXZ5rsHvDJpwvK7s3kG0dbDYyQZUm5qK6CV+4on3gIVWeJA7cQ3IJ6picXTj8eOA5Uzv2zUYuSLhdacaTJsNyaoofN+S0gbJtElaHwKHlbexuXSywy+O/tXYwRDHwUOpLMiOzY9AhBm/flmIaJdL8xO9X+lGIFFpODL/4ImiJK8+qryOk2X+5tbU2xKFHojYRHpQxhRSJVq8fJ0mIqxhPpzG9uoym2ws4p//iBz+OT//0T0e/xxrL8YT9gZOpPBGZ03FPEsvTWmbBCUr51PD1N7HLYB0PiNegzqGwatBrUuXNCuzwRoWxgxb61esX8eLD92MwqOL8bCaqUxGTCYQFaxHVdxe741qYhjyYuyhIb+JsXsUn3nwSfcJ3OzhMURCKH4IfVIoqG5VcMOpF1rhJ97jHy4JskibWK+NW/DIfgXtIp9vT/M/nFStWIDSjR24nUqhV8AStpPM6qm9Mv1fuFZ9NYCDWAlwHmdAwXvpalY7NL1+Sq+jWdA2SqCSwgOJgerrc3pAV7A/KSMG9bbclb/QUa7CJBX4fTazhCrHBobDo/tn0idNo0GlFr2rHbD6K2ayOVvtAxIkxtcTGHPVosiTFsazA1VXkyC0imVa/3tQ5TiMJYoqGhBzIM5Graa3Fj/Gl//xRR/Ebv/qXGmELqiLF9Qhcgj9E/DzKUYJQwBos1ZXaTHs+ew/QAXh8cSW3Z0UeEunvGIN+DAfDGI1nUU9nOlGBcuW8BO6w28R+tdLqSOsedRVGX5VEjgdiGUf4VrA3N4s4Lm9ic/1RHNe32oicoIMDrqb6T4nSKfTiRCrqOgtxikQ3KyvVFupzsrB4kcQwyc9WaL+0fLqtxcULBh7znyo4ZqmcXdvY8jl4CBjZqn6M5/MY1KMYTsYqHN0+1mHd+KPvfl/g7mjMirCtfbxQa2k9yoPqwmYJfZoa89Ophfe6Vd4TyY0QqKWf0lRgdRW8UNryWjJ9BOAcWEtwe3srvsX7H7yvgtnvduLpk0vJ/Vst7gMXwvbzNtz1MyN6drJd+blhc/a6+xiPm3j77Xn06l10utj5Q+7iuTlI84SNXukGZOST0iVUl21hU5zWkO5YJXosxTeVNl/CMa55PmTGHPgclDRTt7lzcrdKcpHHkrIi5XIkKiO7O0cLlpMW1ym14ZgU57yvjlE0aHlIpeGw+SBu9e1rKuqMPFrtxCX2Nhkcm32s17tYLDax3VIs0MM4XkKbHX6+9HJRoaKrFGZ4jOGwE2dno+gjGOPZ6NMdGp1CLKdDOrVaDjMC09HwFSexz2yrxzMqUFe/x+IstlsGfSkU+OSaMwKz9kv/5fcedxS/pfUoJ6ADWfllQ1wZ45KWhPEJD7AAPbfmRtHsPeAINa+ObPri9ZPnw3Q5HgwE0uFw1R+haRhFt7aWQbTvwz6WN9dx2BOVh5cDCLgaPpViAAAgAElEQVSJVm45eVEAxVL9BBGLFnmz0OixvnkVh+UiTgjMhGkc/cChw8jYNLoH8x4y+bs4cSc92nQl/DhwoQK4tEeDVaGFyOPsSrWtIG6aZbGHT4VmJ+KACxSJWbyShMh0+zE5v4jx/CyqHp1CFhVF3HfibrmJ5WYbtZLC29HvtqOmgxMRxviEvTCziUmasHggGjUzY0MPnPELfxITlPQatsk9cVaGEHo4Fd1KjMDVaq1ogdc3r3XyMRfPJiNlZuIZcjws7SJON5EaGNn4k2eRtHaRmhRORNu+idPxLq6e9OLiCZ3jMXD6M8XsGP0eLTqHi9F3KzbTXv8E+5PVKR2HjZD2m3VsWKHulroGKhTM+m5hk6ViERUzvE5WvleCy/IZBRC9LxQ2tjE13rwh7ncP53ZQArl4mfXoM8JFzapc8CgNbSllSAmAFLwef8RQBu9RFwT+dpSV4d3tMjbbkwyfcRc/HjIbNAu92L16uV01uQ6AmN3uUdGOJMn3a7xrW9GqDEhCcPNL4UOwbIK9+GLcNeYoEYyeU69NW9C8YW7qOvEH6TiYIHhveZ/38c5//cOHQvGNz/2mIDk8JpVQrTWQqdtUGaIEO8yDFIqKNSPtVe6Yc/SwFDl3xyJj2WbORKSkFPddKNiekJA+Pj8XO5MfjDp93G7j7vpapx27diWaqzV96CgUJe+S7VxHiEHbVTSbRWwXr+PA2LIEPafb8EpKwh7tsglm2Uavi64hKWr3a660LMv3UKajsn/Xc6rRy/Ns6i0knHIamacPfmpWj3QPYMbHaA+6MZrMhMcMJjNhExikyk5egHBx7K4IL4uPX13HoGYT1JX2oobvn8lOJd2pbDbs7Wh7er6Og4jsaFWctwpPgGLvrFNTl+Ew9JIPs2IdfTjK9Bj69A9/9MMY1LVedlHPdaIBGdDpUbid/aCtlCjxD3R91SIBf1jwgZpvIlq3cX7Zjaun45jOAB1X0a1MZ+50vOJ1pTMYyzHMs6BCwfVBt4JZ0g4buWUsbl94DN3hPOVMC5/4/uz61Xa4te9V2QmZoKRioQ4gqd/a9KXJ7X4vLIAOCWKXIiso/iom7pIB9uX6loQ6d1ZlVeqAat4NGMKKWVDuKIlmbPOQJ8BiJWGdZ5j1Laa5ZeBN0haHguTsOJhTKMxF4eTnnZqfzYTDdAdsJm1eZMq+r6e5J+5qXCj8PvudzbWvrguaod29fsmjCV2ZCyPX4Sv/zY9/sqNwJcp8RprVLiQr6wyUGqZYNwCWdKxiLaMZ3SpDwEytBLNF9wX0vZdFGzwGCFeDYQxH0+gPR9EbT6LV7YqNJ/77dhsb2eK1BAAp1AULPF5RQFJCU5qlLwAPCwIlDFYwR9mtYr+8i9hs43C3jM1qKR8LOBedBDNl2Z8MzyKq8oF0v2DMyqrXI8ViktLem8Soj2CsQaUJUl4lfqEbAOW9E9vmEJOLeXSnkxiOJzEYTUSF1+ZDmQ3Mwd6ve81OFOAgFsuVrfp6nRiO+jEeD3MOzZR5WI10WrnuFQVcfhu2visdXE/aHBcSU44dxKuMlVa4SNDKK6kr4ud/4RdiPJ7Ft7/97Xjx8oX+FMWGvFDGhB0CtiO+Eu5eSuiycZv8Jf0BHQXAHzoMXkfWq8uI9l2Mx504v+rG/AyLu01UHXJCOck8SnEYyd4ui5PuuW6LN0vY+8PZOWxv4ub1qzjuOtEi70M5j+ZdCGHiJeP7li2edDa+n9Zn5Omqn7sshG0mzbNLHswexD89MEzRLkZGFAq6DPAMg31+ftKar4VexPgJHQWmzoxti7u7OAibQGDHPeOQcBqwrBQ0NfpQ5bOCrfHfuF/dDuzkDfCexjZAc9zJun1Emx1tlCq2IfcB4zjolw1YYjUZ2qVuImUHwiROCNXcUdh0yYCnvDZUKA7x1f/2/YdC8Zuf/y2jMil80Syb0WOsROVGDPsLJLZyodCuWeYHWSi0HmXkeIjMKxdRO2zm5v4gRvU4+mw7huPoDocaPZRxgSnq1ia4YBSivjbkkNJqJoAFU/y0TnYlbNBdNDh0Uyx269ivlnFYMYpsnEm528llCG6GBkYRuLiTfonUngo197xtrUS6VNGuC4NxxbfrT6Fle5WI3wZd1hbcJEePi6fPFDhbDQfR1DhJIzAy98SzqL+3TiHZ92V+g4xDWrHdbWK1Waj1g3Aj7QOuzBQ5uoc01bU5jU9Crq1pvp6n+WXbwiSJQuxSVB/z/lZWgGyxYMuCnj97/kb80R/9sbxL8Qbx101GIQG4O/CJElQMhwbMwgBekT6bLkwBt/bA3Qyt7SIiljLf7deHePpsGmdnOKdto9ejK8G8d+cOFqA3OwoxCvP6qx2XO9Y29pvrWC/uAvvNONC5qPXIQuF7dwx0CuZqCF/hLioik4PPegfJtVOirk0JBUAXjOe3GN74+sovQ7tcHiFObooKm5KMW5RpEi89+I1Bw+OB7JiI9XKpTkwkK55rzKcJdZJPBS5gW5/4SdV33fUz56QyRyIA4rpTzI60gz8MRaOJfp+RqRwOFE2v6I3PWBGrkCPFLLpDspkQRsX8glXNgUWBdwARXiIUim/+zVePC8Vf8vALMKcMSm8E3E0YyIzWwDbvkrRD8MiHMP0R+cF4kEsaVhmlhcDLz4JC0ZdAidNDvpniVEzcMlOBdzvNceLBFzATLwQRWXy6UAEl95UoDfWdQ1VwwDqslyoWHX4OaN6sW9ckaDtHwlMCGxurC51T4c/hbAbvlUGfW7SX2rJ6z6i/iayUXwNAsNeJTs9hLHU9icl4Ht16FEE0nGzdCNth5VVWkA/2aUnBykg+78O5TqDvN3ev48MX72lUevbGW3F+fh79QU8vKCcQLln8KuY3mimV99GJAdF02nhQNIzFnHhxq07crBbRZ6Tp92KsAtSNxXphB3QxarMUFvdm6NU87dLEMLbto6tRiHaX7tKWg9a/mEAFfFpcyOU81Wyj2zFe0Km2cYpVPH8+ifNzgPGNEsa4ARQJs2m9DRHLt7hmyy0K46Jt9NoeT+9eYY1ol3HFSfKs6rls4ogXg+ipGZcon1MXZEvTM6JAxNqCUZixqgIgp/QECSS+KvO/OwE70++1Fta4rQPTDMnDvhP7LaA7pCqIVri1sS6l4Cp+WFgAzbjtGFkvZwpZsjspftL4yIHcVGwlZOpMMHkRXEjQROcQ9QAfU1zLjaMpFVRjncA8hx6pk8hfOvO4JxQJu7iLoyTvTK+OzS7dxzf+u5uHQvEbv/LvqaPQy6xkL5+gzOX8ULYOr0UvlqOQVpUAVnarRvQjoxNlMHJzDGZ69nRKlU7udHweDFCQnkdvNIpePXTi1fGkbmKz3saOCwqAhdiL76dIwTzdcw3LClFrWXT+YBQ7vAitPkVyrhXbdqd16mEFNXwnrMLZpgelkBdqtYDPtGEXqNMB4APYpRswaoxGgh23b0RHQctdOoYeFR4na6ISx9LG8Dn3zSH6bCxKgJBeIOsyLOl3xVfmJW7nmBjL6xLg9CC9wnq9jM0Gcd0h6roX5xcXeqG5RgLLIEux0RFO2ZYiFKq8nbYyJOeI8/gpbpZ38eOP3ouf//mfizeeP9XMz++BzrxYOExX8KfWjGabwgUogrZdRgDqkcsQY2eVmlfA57JC00HPLrrGCCBmCec43UU95MW8iWfP67i8QmhIwJCLnl52PTc2MWa8Y2ukVThWe2SJnJaK5Lt7vY3VzS660dWGipexUJhhPdk4h/tl3MxgNCNw6Ry8ojX8bjGUmY2SPHodmutuL1bK18D/wRsvRhzjF97CH/at2KwIjmaMgCvBSpjO24QrWSnoRfQygPdExsPaC+RZzcsMSdBVwIUCQ5uMPVWXoUgDuClcZzZMEX2FiNOBgA3y0nubwbtJwdXnFjDr99YSfHcU7vw4AO3qrdFeo8k+vva4UPzmr/1ldcRmamlv4UKhscOtSEVIbI17Eo48rC5zJQdoh5EqL6yHkkegptc0WtVwK7qV4gTr0SxG03n0x2Ola3FKcatKodgobg2ccqMbB1bhl1n8TY8NcrjGt4LRA6LWxmnErFT3K1mtHbf7OLJSg+iyNbGHbsUS7bTJA/tIx25H0LPS7sZOYliHxyKt75GTOuipxRsQi0V3oTHM6DYmxP3+0JJhQlxAnzIHRB1KCxBYrsQJjNn1iutrcRbAmTn9EJE4MVgnLld7F4NOO0bDobGZ/TEWS7YQjGYw6Pxe4lbFw4jXBCeMHcMjru82AjKfPL+Kp8+fCJ/gF0ngrEMl8Zc1nnMk6ErcGZLn6ZUdalIljmVmtXgQ0lL488vFHN8QkdISyM6oPzo/ZuAGWlmHn/cuOtVSheLJ00lUXTtIi6wk2ov5M9oMcYhAQELNiEx7d6vOcL9q4oMfvohmh7+IyW5wFXQo67MkTTy7AT0zWo4470SgvRV9SWQz1iRSmuGDstvPMQXlL1jKMI5HA6JisGrVWMVuS/7oKRZ3rHD5b+AYSfwD+KU7U0iyQVqRvsRiNk7kGMeCyRSDHtzJ6PAxG8o8GcEAZleyfBCtW6xK/hniGpwQXll8NE/R6/ueiurQMnai0QRl8Allr1fJ7iLcsZj+7QPty3/z9UNH8a1f/cuOFBTSa8s3kHnUolR1VqV9TksFrsDAdCKYx4FSfSyEsfOVcxC9u3po3WtehqqK0fwyhrMzEa5Go0n01Ca35AehNZ2yQn0qwKNg8yGrPRGEDDzC8kPfzwNUdP5HNP4rHiRyKGziWgBPNCA4MCHtdbvp9tbzt8lMSjKHvQdmgtq11URNMcNQpcbtKwNuVfUMwvGWSBvD0hEWq6q91XispXzapGFvmuOWODwAo0oPLeOd2z4e8C5dii5VJ7ZHHJB2nlkhpK63cfv6OmbzqWIZ333v3cRbONGOMRjUMYbU1nNuJ1qa7pA0r76+pkEse20yO0vGjzJXp5t9PCymMoFOsnYEWMklsGzbAkI2YO4cXasYCQGmC3NXzwEKUtGF3UVxijGCdDrraGIZb7wxj+m0HYOa38sJ3ZMCl/vOOELWi1icoqXRadI97qO178QPvvPj2NwQv0AXRXCvX3JeHN4+OmJ5ZkrHYZl6h2ChtNgzgJ/O4iX/wpC/XLI8AiWZii5AFk12tgKjA5RsNQONG5vNXkZIylmBsi2/DYqs12YWOVII065R5DZwDvM8yuhn2bfV23x+Nj4aM2CWi7zp8GR3O4bOAHl5V8Df4FywlgcTgvLdH3jcqvtDfSsNVEQyaiUKx8PiPV2HVNSCCUmi0US889/fPhSKb37+P6BwexWmQoHaD/9ErNjwzuxFF6PXlKHLc4JWa2emnROu7cZtV2TvnDlr1MaKMxDRV8R7K6YXT6M/numUxpVbkXeas2mDl7FabmO33ko1R9WjNTUDD+wENBlzGi2nozkso9vex3pxLQCz2yE5ehENYNLG9vAoUhUQvOZitmLHg4PIjXXliQrslRAt3WBUK5+TLQXXgH/OTbAJOW0iA00c0sul5svrzqKRoegQcbAVa9L5EcXZylaDzkQRIUgHF1qYoZ2VGlaVdXR6LZ2QdG+3y1Us19io4VnSyDjmpz79U9qQ3NzexGazjfnZmR4qTg0BmdLoOOMjenUMyBDBGZvi2goVZYBNgaSAibpXvAQGWnmIXCgoowYnywzs3E0j7Ub8jTNYsWl1sdSzaa8IPqGtGMpcHmSh9Fv9omhcXPbjjTdnergxoxX/IUdB1sniL2QcX7fjSL5RZxLf/X++H+9+9/2YjmYq+mAmmssbnh1WfRRbgF0fDnRtncrjIExSHTi5HDJjNU1l+d5q9w0Mq9MEYBTDFQ9ZOuuORjpwiGgYG22ExOhNURBzmeujLsK8IDEJcvx1uDFpcd66WTtlroxBaYvNpDOBnDawYIwNJO+kwTKTBPWyq1BwPzlYrfrlzxHwxDW5PD8XbjeE5MghJ+4TmySYPsl/AnfKtPPiuP6V/3HxaD36a3QUpi9rdNdp4Yg6KNygxd1ubR4FAhw+2IFZzLJZu0+ZfKK2MW3CzXRLVlgbrLdj9ejsIqrBKAYjdutzo7Ay9NzFcoHDs9ehJIXJoFX9aJJyOjxw1looRr5ZR7tZRtV2G0XBYWe9utvFerGR9t/O0bAzmf86ceo20ek5ScumOm7nBsPa2x49HI6d89LvQbLt1C6PD8JizNHOTYrJNiakJUciuwghLGrtjUOAOzirktvNaAeV3cq9+dnE669epZUpc/pShKON0t0Z1fScwFCX3yXu5kO5ZBdQUwqFqqviEVkIpQhMk1gZBeGGrTVtzvPZUegzKgHOe3htBExnvU/FlqFt6klsPJN2cMmF88tl920nQ6XVok5QPjurxkOMRjymt/GJT55Hv3+MetiLw44V+T47PF+TSoE6jD8bgdT9qOOH33k3vvNP/ijOJud5UtrUFhNbCtZkhJs4GA8rwAe1pdytRdU1eM9fcv/SK+FOUYpTuZWZy0FIzvHE/E5sJMVQMW9xZEXbdL0KPZK2RsYtLy4HLoC7HgYBl7ZAMHO5OHtZOsHB6zHI7AI6o0eFAjBzgF7f/hcaU4UjmSsCRoNi9XTcxPGwMo4oGnnSyzu7qGFynk4xHMIGBoSn48Lzo2hlzA8q91nS/4j46t9aPu4o/v1GRiWidRrUxMOQFkeGum0YYdOoeqDKh9gJnFFoorsIwMPMMrDzVT5keRO8NbB5WXS7MZ5exGA8jX49isl0bmZeJqMvF8u4uSbgtmOMQh8a5N2zJHJlihSIEKdMv9rHoLeL6ZgTgD01adoYhrRjcbuN1y+vRd7artmtV9HvDuNUHaMeY1rLzhmOgQNftfLUTMVuulIrCUBHQRFYl1sSuTRhvZdcCLoVzX7pQqVIA/1+b4IKiMDXYR1mvglycshsjm8sYJMi/obd6A1A0fcyXr1Ddi2r/13iMDgQMR62FPY8m84EZNJpFQtJ/t3uVUjVzTbcaeXlk0wPgvAZakdmQIgOaBxCVH75ZtrsRMHMaTBcODfl37nnRZDkh914jA8NQGdbEhjA9fgqt2plJK20NsUh6/yyH1dPaxUKij5ji1bTImBhFoRL1F108V449uLjH1/H97/9A/ltcA+ErskvEkGbo320Wqws1ENnVHUwBIKnYBcuE5WKZwW6H3fEytlNnIKVqA1i6jiRtSKugTM7hVec2G6QbQJQjvlR6pJye0SlkZaJjirVrFboGhxXUU1rPh002uJY3euf46QNGxePNa+JYz50ZPUg8Rk4HqluxCtYH+Wfm9iFjWIh0coBfELUanfNt6h7vBMcmg6qLn/x83I+fuVv3T0Uim/8ym+5UGgmMxAFzVjMTK1jSqGodCF4SM0scwUuqxRukkaP8nJkW+cnzozATrcfo+m5sj1QktbwKXpU5L3WmPz97gaQ0iAmhYIVUglqUYeRazQyL6v2KmaTiMnYBinXr69ju2nFenUwAr1hVGHeNDNtgBclD0+3I+XqToCSFZVG7p34JaildBOJaRSilwDFzkmFxLL+YhZjSzy9sL40vj4y0qVCW/ZcNkJgjZxkKhIZQQ9duup6hlytl7FCH6DYOc/SbMLFNNWKv4nZbKY2Wy0/xTN1IfJJyNg8+SHJGBbPB0g2boeVpC0rOW8a/OD7peIkBlh1ojcnaVrpqfgXQ9ui+eAeeZyTc5eozHn9UBTja6GNiJm9POBgM9auMkvDDlxHr7+LJ8978eRqGk2zci5FzvDsGVhxY+Lb55k8dOPVu9fxoz/6UcZYGlMBpDzs7vQMQyyDuFZRKJTajn6p57AdBVTj8WnD4RLga+yezwgOkaa8wg2c9bnfc5z6AOW277a0631vorS6pmDw+V2AnJpnwFyjas7/xTyHV8SHiUlb5vVYd8EI0pWHCFEZ/p4enUA2+ZPuKOgUbF681rUG0xN4zmGu0O5bEbc4y+u6Fd1BpV88e+Tw1nScCkzKWSxxJ77Dl/+H68cdxW9ZQJjjh/BHLPB6g2x1KBSTqPqgpvvYi0cPKSNTwtKIlUpWMAoBNBkNz8KXFo8ugSCgwYgAoDrOLq+8AiLFGUPX7VqWerc3SyH7AlloQTFBMUCQ6eU812QoQB5ax+VFL7odsjFbcXOziO22FT/6wUfRHLkAnIZsFKisQ8ck6kWEhTeIrQxk7FBEByCsAlyB01AZIeaiFXBWBCn+ewl1z4JgTwV7NpYNgGTGGdBLcrht9ryGNJgKF4GHFYzEJqdQcweDbiw3d3FL2NEK7oFZev8vWe8Ra3t6Xfntk3O499z0YkVSFEWKEqE21COniQeeSyJZFKVuyTaaoqhSVrcNq92eGTDgQQ8MG/DcA8MDD1p2w4DdaqiTWxLFrAqv6r1387kn52D81vr+9z3ZFApFlurde84/7G/vtVdgrAKjEHRaAkMqqaMwAzbJokVHNuNPnxyD4pTYlq0vNa+nz6qim158iqnQ7/1egCoYkRmfKdk7YdNuna0udJSAwU3Thn2frKlwt8JB4ufL7b3BSS9kRc/fr6JS4VNMo95cRrdTVdHodGuBPYQ6VlaoPGfcd/JHdpXov7yLj374sf1a1Rrt1PWW8lvR9L02tnM1GwLplgo2iVZ2KB2lSFgeJbXOFdmG7wKDNAVtC3shSd3uWtwrDlDGC3XojB7KUk2BSyJepfT05PQlM2G2G3ikplUy3W+mbJXFj7pZIw8pLVz3QIbJOkBYJ1Mo6PJTzgzYjfRPdBA2GwLT42DKuqXtdhqnJwdRKebFo0F2QBqZD0QCkzEZcqC4yo+eCW/Sfv1/eo1w9Zvf+N09rYfJh8nIRaG22OlDtCJasBLVelWtnVpyxg6syBNGITm4ABLarORdmSUPKT0IThhzVkGjB6pJaNwkm6Nv0Cu1XUtEM7gb+0HWSmlh1qQ+Gy+B0V1s4GM7imZjG90WN2Yc5VJegSufPLuKzaaozqJSaXkjIRMeNBS4BZkhKcMXth3qCBIFWNmanHW0ht5v+z10wbif4xJ3gBdNL7AvrYtNEsRBQ/dL5MovL8L0/3e7a98JBQFpr76PRqMuwJGbeXt7LULp2n7vKpYlfi/hLMVcNDtNm69mKz55LDCyMFqAwNvMBbNWcRukXUG5SXdlSbVISnQDBFhkowdfJO/Rg9WtRqNU3PwgZ94lGb8Au/tkKa9DzF2oZn/tGh1h9wqpN9htENuztv0dIR+No1reahRpdqApA1LK1SjKYDrgFBxTm2Jcf3oTLz5+oa0CLxqKSnVorHVxVBMjcRFV1vrC3ZAiMDok/w1GGFr55IbFPWfNj+AqAnCZgg7XYCvAGxtDng6BmZz48A7Ih91B3d4KPOfvIlttIAYv9T5QRDTmiXLv6AdzkbzWfL2jsJgty9kwJihJubp8NjYGU30tzaMg/BgMxLJVj2zgQGiGWq2Gi77GyL00RDit6gDUJs2aHhWbVLz9bPjg+7v/4/Vr69Fv/K7Wo94QJdcb3exSlMpQrMtq0/GjAITBKVjUVn15nxgiCem/uw1VxOArXNaem1jEk1wF4apzILIVGAX8CmzgqYqY14xGY3s9gIUgCtMaKJmjCqFZRxV7td0wuh1av3msl2Nd/cl4ES+e30atdhjLpefKbMXL353jaC2/Riu94MlLghtJEZJi1GazEj6JOGYevlWavnk2jLH2Qe8Wa1E5GAHUZS7YntN1TdRdmEWYdseJk8bvcSfAi892YrYYi8ptf03wBVKn8GgA2zAQi729eBeaV12k+Pe1mmNPzxGo7tDIfeZXgG+mZ+Jk9cZ3KZonwE1Tzgd6FvlqmNuQoeGq11kJFR7gMUQ/W92ByUvWVXiGdtakiU1y3JI9OoWCgpVAdD24PEPWgGx3k9jlptE5LMXxcVOy9WoZ3Q4Adi5Wk3XcvLiO2XAqjgwjAxGI8pZAwChKOKPWNKpVB0Z7W2Cw2u0OmyG7f3HI8bv5bOg9druK15ayrc/MiCwSlBxbPAm6QP8l9SkUbVbyu1ysWMXvHBwNVswWge9K8ZY7ugRsiW6Q/FAyG0l3XWmLJv9Mr+wLBELRYukZ5nqyDuWHLGKzWmjjR/Gga6jXy1EommtRTsn1dCfGkiiUDsC6Z5Fk8gvpopIj2H4fv/Y/3L4qFO//6h+oF9X6K6HpcmkushYlVtBUZKz2BeRpT5zMOYTo8hK4deOGyJtCxiopyxE1dqkipiM5BUSlNVvtKFaq0cJoFyCOOYt3f7WOyWgUKwGZCGJsIpct6600WUc5v4hKcRq9LqY3I5040/Eszl/exGiMfr8X2x2jE2tdz1XiSGjlZDqvwluTdb1xq+TYlbAKtdKJZajqq/phBp/CsEWYMjaQ8QkwdEm1Nq0OKaIGC1UsEpNP0vEkCnL76TUk1x2gdLoYRhR86lK4xuOp1rBluC2AeyW6PM+Zzp9ILavMa5JwL+Euicmjg4DCkmEx8jFANKcTwteYAgRxC+7GfUYIfJPlOspQ01+b5x05mOjN2uQojtoqRX2kZAablkZG9s1I1RyuRsldAEVC3AlZ9PMu8JLOIlecRqO+jnJlEYeHkPP2AjN3y23cnl/redmvUpzAltkcdmdT603xBXaLKPKzN3Q9FAq37Vo9Qk6QDomtjVmM3uBpz5KMgl5Th2YYAlkcdIAqFHx+ksvoZikGjLBgeOb/yENlTfLlSsY7vD8An9xrug9vPVIEw+thRQnLQovDc8s7Yg6IA4FgVm53c+EvEA0R4NVqBY3fVcyg+FpF7if6LHtT2EPVZ5QPvyz8mo2SCVYibyXDHzC5X3+dcPX+r/y+DlbrOMzKEKZQrCikmAcnI3pwI5CZUxn9AFrcRO6iglQyPwqJmDKaMa1lWQAppi20cYidKBQY7ULsUoXlhVtvpLabz3gx+DhenQrh1evAGnQdhf0squW5CkV+P4tGpRTXVzfxwx89i32uGZVyR+0jkXze/drzUhTlJEmWOanAWuZZz7maVelsMhRaD3aKF9SlMXMtM3vFsf4AACAASURBVERRAE9CiHkIhK1w41KRkeAsrasynw6HL1v16fzSDPX1SXx9ex2b/SKabV4MCpFXXTamsZ09ZCK9YLKRs5ZGZ7OKhunHfDa7h3mnfy9s0nQAPdiOZV570gX5z3k1aIBXgByr68VKjFSNKfoj2UrcBwamRtxv+AVmqPMgUihsdqzrL60F/9sJ4Fn8gFmZ3GNOW28GHIPHz6UznVpYllvFQTcXbAo5k6bDkZyw9imRDP6F+BTRUpcqhigKzy0BUXCDjFdlzk+MIcZTGEsYKrgvHHL8Y7oSRy+YV5KB0AZqwCo2coRifGMEyUt/I2+IlN9C4DaFgnW/Eu8iF+PR2BwkpOZLnhOPaJmgUqlmcgX0VobrqmeW96fo0cOdGf9/xHRbJc6Lxl1BZsQmDSB2hx+SugodIpmrgrANZ9OKz5Mc4sEbvSZnlDFbk/fx1/771zAKHK50L+9Nazy7MyqUKwCAkDy8ubDFeV6FItMsSLvOXMQMrs2F2zVxCfATpHWlKymVtBKFr1CrN+TPUAMk1Z6fVtk2aAThjsckP5tsY6DQ67VcgZBcPCrmUS3OolXfRrUITtGIF5++jO//8FmUqr0oFJpRKnVjTxuqdj69RHJW5kfxsvPP4TA4ZEWkFRUKt5d6hxKdnd8t8xuFwrp9vmf2pRQq+R7Rvicz1+0eADNthbQRyvQwXodpfaq1cMYW5iXNx+X1ZQCpHPaw7M/yRu2i7bEm6SIKiIUYm6zONakoyagTOQyGppSDbP01OpoyrLHjNYdvHk6peP2l1DIr30Ngc0l4lK5/4mGIQCXAzKchf0zM1j0npQ8JTjMER/a6zK6pU8+9PvYBZ0W8iXUl8IjkK+FiS9ShCVrrzSxy+2uNIdLqbNl67aNew/4fhSpFax/FbTV5PFCAIipoH8Tt8fXNPCTERBXQzr1MXA8B8ClOM7m1KY7U80DiOdjYCcWwMCddX3dygJbcU78fC31vsFhtSCBd5fLC4DhnFZvLFkXkMsdRyEktPVve1KS8WjxhVNitgDUEhLcKG79qtFoctnRUltx79epDyl4lKa4i03RltopyzMda0ol/KhQQHDUd7OLv/OPXMAp1FIls5RQi2jZeoErU6wT07BXBDrhpabErEYw+q+deEa/scfkq40M5lslKj5+p4lOtRqlaVQZpuVqPfAlAidAeisJOzsvz+ezeQiwJAPRwFUtgEbSTy8jvx9GsbqJa2sVhtxOju3F88uI2pkts0iBPtblMroC8jZworA11PJv//vroIaKY93pqn+U1kQX+pNFD9vHyf0jem/ftW1qF8RnBBwCXRFoy5Zmf7ZRoUtpT6lkC8qTwFMknCYZ4cAATpQD0aKEuSLT2jDbueVOJWvJYSOHSKTDHPLcU9CNBEF81Aa565tOpICFYKhI+RxIoy3OQ8jT8xmp1zZzL/eYw4MVmheku0jOv7ONVFHx42GbewcnWHAjX1gttFqLXrUo918vqwmIDYMaZhaTU8GfoTjary6iUXdAPDlpxfNSNRr0Ug7triwgp6JtSlKoV0dbn01EspyOxdcWYNciQKBIJdJV4zVRzvj7XGvfzbEGubjNRuYXtZLZ1AgITvydhOdZzmOdChaBoipiY4gYoFuvVLqaTVSymdJ/uGLl25mC8CuISzMOQAg7F6F8yzZ9xt1LhWV5HvVaMcpl/h0OCURgA1F2IV/N2rxK1Xpu8FBuasmntQOcM0qxQ0KHR3fEM//o/vnkNo/jG7znKRO+AxT4AXpxEnc6B1W65uOc88L8XZHDgLsVJooh0PxjaeCR1pNmJXIO0d8aHsVI1MAqQ2e1GqeKtiiPwvHOeTbA8g1wDEusAGv2V4zQaqJIWc6so5Rk/APiWZuHlynF7N4+rPqASnA86oaoVnXpT6BLAKAz2USj02WRvxnOR8lc1rtOamaXqKu+XTCix/v+ZhwXI+ivDHoW+gGzLXShbHaYtgawTtgImqfqSu6c201Rh+5FKYcopJ/Vfatu5mf4S+qx0Ei7unjulN2G8kI9IyiBNcnOZ0Aq8dZek1aAeppTfkjw271tSGSg7MS0TlqGbEXDLqlUPtF/qzIItW/3Kp0TeB1k2RHJZ0rvgz5xJ7E0Pzx5oTltOvxRCpQ0NJj3z2Oxm0WxVot4qR69bjXqN7wFoZ+MW27aBQzjDtiwcAvC8JHrz1YtncXN5noRp6bRNILY1IFxnPBl41ngRbUBkgD4xTGFPJLcxXXO1m/4ruy923bbVgjZ1iQBHsRBiI+k2nZR5PrPxOlYzDo/kEZs4FeZvMDp4AbBGQ0PrkLY02AOwyWg2GEeSDL0ELd24EiOlU7/cUaj/1Ihlh29dcvtdCidRJyQ/FQolxC2/d2iB/pPXO4rf/sbv7+G+ZzOZEP0CIqlctFtdi1sKebk10Z4yJkAswX5cD49QWwpEEqekF8c7eaPgMs3AC7KCXL2sAlFvsxptOKpQrtamuRIAw/ghYxe+qFBzf/hS3Dl5aj+PWpXCMhaZBLVkqVCNuwGJS7UY3OEBSYGoqFCowiasQjdYp4LjCDKH5UyzYmGhW3kWYpYAG+s3j4K/00mZ6i60WqsuYypgFNn6UyI6imdi4emBEWPPZCf5S6ZVlVzGhaiLZiYPCBUErV8TcUM4Sdq4ZNsg2Q4ap5B9WzLSNfM0JYPr/ydBj3lg6UHRT0u7ev6xCUg8dK8AWrrHYnJ6ymj6nuXZjHh8yjYf0OSdM+KoPhsZ+bOrI9JLaehVL5lwEB5mOiih2d4O0XltIWHl4uCoGZ2Dahwed6JWKcZqNYtimXu4icVyos/RbrVFSbemByWzv3urXo3L5x/FxfNP7i3z+DgAr6x+uauQ3Pi9FH/hPXwHOrOEWTlBz2dFRuF37qjHJL1oYE1J2s99pXAJ+qUTYxMmkN8FRKY2S3CfXMxGWONtBXBqTL8PC8+iLFEus4HZRbla1rVmhd7pEuZMh+37qqwPgbJCMbUml8zevGPrToQZpUhKFSUfTto+6Zm2CZU4K1D+1uv4tf/uNYer3/mV399TBWlN7SiWgR1mZGpbWC5JlyEPBIXf8oNW+mHuIGzG6f/uh0wuTHoZbcrCFADJqQKQWS4Ln6D4yPchgZn82dViEbMJzlbIcxkx7AItU9bcIApSvvG/J9FQNCOzWjkq5UacvxzEal2N8Zh/p6lCIZRW9vzS6iYgzfOpW0LjFvdkIDlxJw4FFFuNDt4rSwHICa7uwCtgRRMkVwMBsknm7KSxJJjLJNf6c9l4Y4WibuZ9R2G6u/UlKf3JU6lPMXElTGbCpcog7CvxnZmUyRdSmytjGCoiFDVhLmkLJO8JbwE8cBibymZ4r9KdjiZXco0L1t7YddvxDowh/N0kMrtZm8CUtDCmkSZPS18rNWhiH9pNi4NGrtDy0mTubsRRrxPlai6qjWLsCw5NZh3IacrpyV9sFnjmKiVnnmpEWmHdRwEoK8920r+KF598ZL6LvFXMXchs9sFZwDdIoJMIi42Ej8B7vMAu1ykJDzl9ie2OjYEkvNPo4e7DXilsIzAYNitT1wzavxLN+M7F2C6LsZwXYjQcx3xOq28695qRTpMyWERZEnQe1WqtHL2jnjQarHwJX2o0quJswP3YYU2gNbiVwxqj9GwlwyU6Cm0nXShlypQEaJ4As2Q+KAL2/Py7/+1rnpm/9fXf2QuQcjfimVXgSbLrp40plaLNhqJYjDl+lom7ztihh0LGNXQE6RTJKKkyqfWDq1OvUIwahjWVirUe3cO0bjHIhMINTYPCUiheYmUuopDHAm8Z9RwnCJTudSxXA+3Y12sMW1kXNuLF835MJ5y59djuagIzc2xV0qkt74cMuRVGYcmukHYxFrOsUINzmlOVbfmqo5AJSrLNt1mP517TopMNCm0d+Zop0GUNrVY4QoJB1G0BFvp3eIRwuZF/YpJcZIi7SVUefzSDJj6HwF55XPrGyS1dSWRpzod4JAA6FUq5l1mf7OJgUJPi4+KUOmq97WntSsHAiwHZ+2KmA4GX2boKd0gZp0RXycqm9F393xUxABUcnwl952SIq/QwTjb0GYuo1bbx6MGZOgck0oEDVgHV6zyqCJqSS7ZG5eI+FsuZdCOsHsvFilykXl1jaMvrmI8GMRn0tRpezOf3nzv77jp5UWYyhiSnMCwCMl2MJTzGNV5t6s2ZYTwSPyEFYosOnoVly0cF1iPPzyow/zF5Ih+7NcS5YuzWpZhOFrGYY+VPsdjFRlR0H9g6lGDrNorRbNWjVoO1WopGgxiNjYKaIBEKTyMnRdc+OVkJsH/luk3XkfXImDdp4yKvUMs3uK/qqvLJA2a3j7/z3zx7hVF8+2u/nbJEklw4rdUwlVEry4NUxj2pqrUTTYM8DDSLbwRqapaXxPNv8h5UWIUdWhHHipIYwXKtKtOazsGxnKmNHXAaUCiWsZzPZYu238yjkJtHIT+OfH4WuWVfxBJTu+fRbJMWZfoslfrmZhazSSHKhbYKRb5Uiw3tdHrxiHjTCcs/gxHJqaYXz+OETpUU8qOXRkCj2w37T/jmiXCYnJm1FhQPJPHllSdiGaVqOCIsseWszvNJZCm30rG1w/bKEMBXY5iwHaexmyCWSD9J8SgTVj3B6QFOdv2eY9OopRyPojYDHEl8X1GrRWmmlqR+Wqe9/7fs/9NWJGPu8SB5TNjFejWP7Xbh9bBIPwk115qQn2fnbutinBeaHSLioAhkTbqG5Cq1RC2qg2Aeb77Ti1qpGMP+dTx4dBJRQr69lKkzLk6tTjumjBZppZsFDA/6t9HrHuklxMrA4+skJsOhHNKqkPoWKI1p73led1LWSqXpfaQLseYm7plDaq0fSZCE3MjAYCza0nip3iOt7tN95SCTqpPLptUGY5pzTQAzY4OSsxC7VU5u4uADhBUPhhP5WogNLHm0dUeMcGePj6LagLDozrAEkxWHNLJSMld5LSHSIaGOwnmrDqbiK9pxm5+tblEdnYOP6NQkwuNgTpwqfvN7//WPXxWK3/qarfDEpJNlv2dYEa4gStH34NWAP0V2OnGJVp5TjVFosnRHkdaDasP0BHpula+FOBQNka7UUXR67ii4AZKWUyiQQC9cdHa4cE9UKHK5SeQWfaHmPHz4GhCZwelWrVTlLjSdELRSisWMB7sRka8pjUvGL2oqU+AQYFVC/lU09KLD+ktdhE48C3SMzifKV6bu4+UX0SydNZmmNxUT5WYAXKUYe1sFmtDEqeQOxftqrx0z3MGjh2wYGTiSHRvjj4pZ9u+pMDifw12H06yFoyRXMe3hxVBkLjWFXRxS7rHus8OCzOdIjNxEb8+UsJlXqUnqXAtA7Pl9mlXGcrXWhN+d/A2E1bjbkEEK9QkGoxTKaRMigdQ6lutR5IvzePrGYTx9qxdXL1/KzrB31JX4rlyjlUbgt4hW9yCWK68w7Ymxi/FkKECd77okVIfrt/IhNhrcqUhgyAujldYfA2NWxXqe8ZmgoOsvi7Oci6KdaAL33Qmq0CeMirFavBOwOTosRFjkjyYCl4FBdzRyXAN74cQHr4BJsM5z1qmzwFZyvdjHbIaj2TIWMJ953rRRijh7cBKtLubWuL7jXUJxe7VNozPgAPfnNVQsoFpGKklTo0PBjlquixRrUx0cE2UtkjBBfVkHGL/3j77/WqH46m+po3BGQ9LhJ4ozhCsVDd5IFQ+MbLwlQN0oTCKtd9SZaRbzbOqgXhcK6gXFgb0+uR6sR8u1RhwcHtsjixvGynWJE/dcLS67b7Yb6+V1tJrszuexHF2IbDSbT6J70NAXpNNuNpryKFyvca0qxWIaMRpC223EDim51IpFeSx6BHLx4vvIKRtdSbYeFShjIoy/R+oi7k1nXFRk8JteXK0HmXuhPnMnEqYBSOxkc3cdergSziE6szw8rCjJCE9cZxmiivPhh9Q+lC4UnCganxORRrSr5Lz9emyeSg0KSQU7oZoEo/C0ZSPlNGdk6lnRnJ2EcT8KGfk0IKYmiUxNsAE/+P7VBiU9y2TjFLt5jIydPUpHgBcIRV5OVkl23j3AOW0eB0cFycxL1X188uFHilg47HWC3JEnbz7Vlu3uth+1elvCQnCe+WIWdCPaeAAWijSUVxgeNG/uz3Q8kqN0BXvDBc5n8EM2SmrDx4MrzM/i9YIMtZhP7eNBjETFLuVye8tb0q8DZbeP+XxubJy3HZ8P0QXopjxCUyXF/5E7Gx6nC4PaCrrKxX6dQ8QTmxUcD7qdXcznjFgRg9Eww9v195/8/GcU9rPT6MAISGfuZ8cXna7fdoRgf2qKZA+YRkt17O5g7zVHKhTGibS42CJPN9BsDMyShff+0V+9KhS//d77wigkWc1yKuQYxLgBvxwU2C+YHbldkeAEiMIr34Y0x6WwlOykowKRwKRTDoIQhaZSibqMdRvR7tJRAGam2R0/iQVhMzNZ3OW202jW19Gooam/idngUqfUp88/iZ/52S/Eaj0TyCOCGJTkLW1ZM2Jbie/85YexRQVYwOMS96eySoUaR7XnrrwmGSVmpkAuKw3VYyV2qcH7rMswtfxVurVHB04QVrq6zDZoTPoHeBFGBKzySwznRIfmtwt3uBfRuYgpZi7hEua3+H9ldPEsE9NMU9yPADKNOeg74hBGecQXUWYnZJG4SCjhLPEpvErzTG7XbgcKZT33fRFIHQAvgTJXEjCWrQv1cgp4Tvb50sIx+9tunmuCHmM6H8TBQTuOjg7EiCyUlrGNQRQr6+geduL5xx+LcdlsNhQx8PDRYzmfpUdNYwErZrw8kOMDaA4Hd+IrFEm1q0Cp1oVSF5JtqBg77vp9bRFgBpfIP0nBSRgmwQamS2bEoVBTJCjKnd5B6uSIU7ApsW32HJ+Id6uMmhON2welRzAKBQRBJOAUCqQPefJMCQpa2tc1JCqDP1aI2WwlP1RkEqvNMh4+fhRHpz1lt7rAp/uavCiMBXn9DZApurdUdCYV8hEUoK1njc1IKi4ZlJQMlVlBZxm/wkW0qczHe//Vn78qFL/73vt7jDQAp0plLr4lyrRyZdaZIMrslpNdnLYHGckm6RgSuO+NR1qPZnxyexT4A9NV8EUq9Zos+xGIMYKomMgWYRvDQT8KuAcvxlEtbqJSmkYu+tGobaKc28T5y/OYTCfx7mffiel8pC/PNgWFqAChdT4OOmfx3e98FNPlPsq1duwhfUUlisEYQidhT0JTi5N0PPkGeLwy+9GO4q7QGdWaE8gaFBdHf3DjM9pAKBIgybyTq4XQijSWwN7MrOW8V3AV18mc0ai9h0mFwazs1+3aDGYmn87EzOT7WBD2KpdFMvEdJsXGKLDtl+AtYQxZsrmA2OR54dY7K1YeTQQ/iJZvRNwMz5Q1oVUiuIxdnUDfeQZKBQozACGKTxiLpJJNotkqxGGvpQI/nY2iUt1HqbKOYnkbx2dnMb7rR//6RoUOs5nj0xOF53DCoUHhikGxZ4RYLKdqqW9vbqJK94tPaLNpxD+fd7AxmymJ6sgQQXlLl4D7l1W0SL+RDci9bbOOet342cHBoUyS8a9ghTwcDfTc2NRlH9VSSeE7ipAgga5QibubvklfKuqYyuAczmbGPhHakGH5vytEjujMBaP2NpSeuS/FEmHZdifrQ0auR0+fyJFqB+HM9tkpA8SMX94pCoXyaIQ/J2f0hFl53OUe2hLCzYJPqnv+B+9yjs9o0xxekAz0f+8f/ptXheJ3vvZtdRQUCk79LORUbStS82LFtA3mXYRIAkzSaSsSiR2b7nkEKaRYowcHbZakDQjDxSXFHPS2WpcjN4FAMmRVVd7GbDqO9WIS6/komlVi1cbRbW+i1drHbHirsJqj4xMF5CzX8xhOBgJIK5VGLHGEGk7j6PBxfP97z2JLlmIRGTuMzJIKhd2sjPT7c7t1dydhrMBxbMlEJKWVa+cvBDu5kOvGGNVXu8mN0ErKae7wBl4BfibdgMPIzUvbBmeoqPvSi2pNikaPNDu623EX4M2Gi5qHAd+TTJasfXpy5hOjj5FK6VMuFFjAC+x6raPw6tRjg/UFvg8yG+bP8jOEP7jjfAViO3Ebch7XMkFctt4vmsXJg4h3BCLvIu7Q1VUcHlWj2uAUXMV0No7b25totxlBmyJU1Vp1Cb34az6bCwTn9If8t5wBYuai2eqow+gP+5Lk8wwAgLdY5e9wssICzz6fgOJs0WbTaZydnur6TWdoRxy9x+8Y3g2jioP3fiflJf6iqJs50LBUKJRLcnVbyBU+lLGC+M+annW0m5UY3t0KHL0+v9Z9kaoXIFS+lHSZeERg2U/rQHZQLnLgFYtlLJdbjR7I1ZWrgbJlPomzR2dRbdRjh0cGPAlFafie+37Z9Vzxl9wBdZKZAyadhw8auc7J7mCvDU36w6lXNeFtJ79S2y0womfr1a/98b94rVB89dt7WXKl1sRIr1sY7WRpbRk9QNDLHkHU1SQSiR7mpKxLSJ09AVPUmrANOYQmH8dyRTb4rfZB1Bpt8xsU3kJLywy8jtV8HPNxP7qNQnQam2g1FlEuLWIxGcaf//lfxFtvvxNHJ0dxdXMRg9Egjk5O5evJicqDUS624off/yTWXHytQXHsLEd+Rxwb5iV2/s4IMxnt1anSrsD8hxfednjelmTjiDlTWU9hUZULBSK5jZil8uiU9ikJcxI9XFwITSYuAh4n3Jo7gClZnaVion9HzkvZFsGngUEnMyH5fAJK5cFgXAWEnXm2Kgo0xsYO6XUL687jfjWaPC7hZljIliTVWtXyu+zOJHBXWSJZYFQypOEERbvC6CGBF6ckHWBe+Zml/D6evNmKWhMvzFFsdpMYDgcxHhOIfBr1Rk1uVKVGIdZznNVN5eZ05TPzs+5u7yQpwPqArm4wuovzq5eiMx8eHiQOh4FxxgpRlre7uLy4iHqtHsfHxzEaApxCabbDNd0ESk8wDHurpAxdfEwxVEJeQHFNB+hqhUqz4s3ZFhzsOs5OD+KufwNMHreXt1qxiugGAL1bOrxoj5J05W4EOGu5jf2CpDtWqCZgwdjcQILa76JUKUar246cLPAIlPY2iiJhEmPmwp2KRzKuNsirI8muXrqPuI/5cYNdagxFJ3jqWXexlY0kWz8Mmcv6THQjX/sv/+xVofi9976tNHPZh8t92Sdr5vibUbCFoEOLZfbVy+QWNG2XVCNk9a0IahOUhGekEztb/8ndu1SK3smpXHvwbBLPQh4agJc4Xc1jMryIo24xmrV19Dq0sAS/XMTt7W20O504OT2JT188j/5oECdnD9T94EhNC1goNOJuMI/xdBU3/aHCYSvFusYP6ViwQpeexTZy3hcyXiBQ84POhbWFnV9nz/J2Ss5WpqIqm5mUvjPOXGgSIM1YgejEcfNM1O4pPCndUIFHr/T/2oGrKKdEqMRszHQXRqZNfdbPSGI3HgCPUSlrI4UFK0IAwRVrwbQCFY8iAZHqatIm6x5sTRwYfS8pUe1vqa4nMXHv9/waYRIrWAIjSwHs47CMWnkfpSIn5jiePu1GqQx5iJZ5H5VqJUbDSfT7Qx0sj58+ikLV7lv9myt1AJyQs+lCBeXudhD1eic67W4s1vMYjPpxfvkyjo+OlKYGbkHcw2Rqj9VGvSHGJmS86XQiEB5GMREG/HuzKcziXBx26R74PSPdI/JOcgVwtKZiGpbJbKbeamjc4sU77PRiu9rFRx/+IJ4+PYnNkuCpfVxfXsvARtwKGcMsoxzEIvC7knERifBLugkS7igesHRtHLRmjRq7aHVa6v5KdVzaADIZFxOtT67vdo3L8KWMGK/Nh17fFDieFgy+3wawGSF9RGUJapwBWCT6uZJYUuS1iK++Xije/8o3hbCZbpv8FXX3aVXtwn2vF5CZjbMrxPunrRFAYjRfgJOYim6NMsafH7acUFnk5ZCgDo6PU6Ewj0KfQQE+q1jNRzGfXMTZUSnajW1Uy7DGVtG/fGYQqVCIg8PDeHlxGfP1KpptzHrrsVguo1qsx5IQlkJF/oZUyvOXl7Ge0S76IstdKfFF2EPjNq6uQ/kaaZxIohqqgOS/7KXvWYbqLVxU9GVTcjtjmCiwFAaLsnhJRRLjZBB5yYta2miPlLz85h1wk/gs+jPq7LgfdplyEfDJLgahvBNJq/b6VuOIZO88CImRKQMUti4+qXSbpDJ1a5ppSe7JAhnyQmERDpNJ1V38ITdlzwkZK9nmQyeYRhQv23Z7wpbnUa1SMGax3kzj5KglFzLGEsbGdrsVy8Uq+v07tb21Zi1Wu5lwBFrqZg3S3D5urvoq4IvFJj788bN4482nWhdO5qPo392qcD9+9ESd32Ixi9u7ifwfTo/P4ujwWEZI19dX8c5n39E9A+eYTADvIs5OHwirAD949vEHUquenZ1E7/A0iR/BtRmekgmauBWbaNc7Ugr/+K//Krrtahx2WjG8G8Xl+aU6K64tXc0eMiCp7lv4QGAlexUYxden8KoNfAoWaMJe1kqfK9fZNpJVkoVa8/sJueZdsXaK91KSc5HFM75NmlRl6WfLCFlKalPqcmIuVyK8KVuXoxqPDO1k77dcPC6/+A/+2Wvr0a/8PXECM7PO7L+pDQeQYtMBA0EeCKVECjK1V56Jook6v0LIvwxbzXTMJLQas2F8llmB1aJYrUXr4ECGHLKp5yVIsmE2B5PhdRRiEt3mNiqFmWTlGIusp7d6GYjO489c3dzEnNaxUY/j01MnmG3zMVtsotE6UNtqt6l9zCfLuDznwSrEamGarE1owC0AhOgmvAGgE6CbcPSA8QqH75qK7P7BpjQJjrRpib77ViQnn9C89JYQSxmZnLKU2uSEORsaJ5aHQEd1Cdz4lC6ftYPpJTZbhmPbVGxMWjK9iDYdabOi0UIF2Gwz/1wXNpspqz9ID1m2/cnMTOyMboYndHELzbQWlhza+g4XCnco3D+8KnnqqwCURfIliCucxXI5khwcRSent0xdwQAAIABJREFU99nZabRbrbgbDALndejWg+EwSjWDcUpF0zNUiPMXV1GrNlUoXjx/Ee12M3onnag2yPDcxKefvohGvRmtVlOsRTQMnM5cY/48wqf+YBCPnj5S8Z3OyDRZR6d9IODu8OAgbm8v43vf/ct4861H8eabT3WvtZ4uVW3Jma4d35uoR35+tVSJDz74nkYP+DfEKQzuhrGYwhQm4rGq9X5uM4ndeqJumwAqOkptO1bELxBgzMucJOxwJSCXoU3Q+O+OTr9fbvYAm+AUtu23zsSAPH/ZsjTTibAFceGW7F1G3hK6GCMTETErFA4osu7JxYIx8xf//v/1+nr0N9xnZME90scnHriyGp1k5dYWxZ4t5MTwuveD9KwsLoHAuuxlMulKajo5F5VUJGrNtgKAWJHS/utiaKWEec0qRoOLaFRwshpHtQT1de7d9GaiQnl0fByD4SgGo3GMp1PtxXvHJ5bE7wnO2cm8V2xRpVrjabiJ0WgW9ephjIfjWCwQjsFWs5AGwJOUaU4CybcJE8LiPnMVTwI3Xj7brRvQc+NtFpzMakXNRqDDJeW6cIq6gODRIJq3Igat4rTPBR8zzZ9KhOJeSRqmP49piajjHtJ8uzbcI8R2KbZcqzKTr0zCSpJpRE4SNnhGkLdIZsOVjEu84nz9PynyTt0VnwVCk+XzGSAmbkhKPuHnCV2PdTx5eBTtFiY+IxnOXF19JOHe2YMzjRgUYLoJY0COIWAUWK5WUW1Wo16v63rxz3iZf/SDv45u5yj223x8+umzODrqxumjIznmt9qtuLi4Uv4JLwqfrVwk+rEW08lcmbCsU7uHh7Fcs4a16JAtSjFfiqPekXJSRqO7+NEPvxs//dOfi9PTI3V7PFsk0cM/QZfEtoSDYzabSkVcK1fje9/7t/HFL3wu5tOJfu9muY27/q1WrQRMlQvb2M7vFDNAy09oFtuhxYTM3EXk4aT4DDHjVyZcuSjRUahQWEfCvdPAkLoIumUdbmATq+QWnoqZ6r+6/K0VCuBVFAp5WzjmUO7e2YZNJFTeA4+zJvr5mfmFP/o/XxWK99/7e3sle90Hu9p2PXuBOHE5GWVjnnQBElnpryw+no7AYSeeZS3Q4d+RFoKHWIzAUhQUAnQYlQYmNg0XIMXIsWOGuTaP+fg66uVVlArjaFSYG4cxGt5FHd/EXCEePHwYV9c3MV+Cns+jfXCg8WO15iUsx2y+iMOjnjMRoAxzEq734tTn9g5GphjwQI7Gk5gvePGLyo+k4NUYj3JcYARG3Aj+XTjwOAnVFHSs/Mp7d2lIW1qD6HSBrYcWAXcjwmMSXUniIzYDOq2V54FDuL9TMYc1XV5cf/4sY4ek55wYAExpJOImS1CVRhULt2yAwyjo7UdSZ0qq6QQyNULCJxLYlTlraYX2Kt8i42UgHEoDr6+j2hIzFy36MjWdoibArLCNt996EJ1OMbbrScRuHrVKLm5vnkepuI+jkxMVMbxGsjhCGI6QlwBeLy+v4+1339HLcXN7E7M5/ISCGLftxoFa7Kurc5nbPH37kRKvOCBY39/e9uNucCcaebfdkVX9YDCOdvswlqtN9E6O4+L6MorlYnTpJMRfy0WlWNZqldHjxfOP4ud//ssCR58/f6k8lfU+F/P1ToLI7uFB1DD/Ibd1vop6rRqDwXW88fSh+Br1SkM/F3xqRVHimVtOYjY8j82CQmFjnT3jB1Tt1VKHIs/lbpMY0VjXVUsSYUI5tmjPeJakEBo5YNk630NrzOTGpleOjkRgYeaM7khDipzEhvBaxK2x5YCOUZ0fXJAEkibaN8/QL/zh//GqUHz7vf9UdcR5D8l2SL8OlJxxAzt9/sqMPpJHQvKvMEji1ZydgEWI8Ckp1NUhOtscJJmK6OD1Vjfq7Y42EFY2cvJSJFaxW05jPe9HvbyMUn4cvS6mG/Po929jMb2LdrMtAOv6th/zBXLkXXQODxMrLR+zOe3xLo6Oe8nb0tx7uv/VCgwBxJtxKs32ef7MSmMQiDrvAIo+5mRWZQreiVzMSVpf0hWYtDWejJOS0ZjAGiRb60ja7pyqObmddjp28WBGFxcBzIDsSlnbwTkoRinPtfA8DNnG/x4jQcqjEHnGdHNaXxaP7vySxT46nGRB6KoADpO2O/JY8R4+o/De79NThiVAH52FPArSmtiCL3tXWIxmnQ/yeIRaexSfqHprhTjo1aPXY7SYx2I+iO1yEWcnxzG6u9IL1T3sRavdeS0ox+PZ3d2dOgt8QZ88fVMPMPF84E3T6VydRHFfjMloGpPJSGY2P/Wlz2ktmisV4+T0gdaldIj6fJttTEbGICzbz8e7P/ET8aMPfhSL5SLefeczOoVxlh/2B9p8bNaLaIM1HLTixfNnWmPOV5vY5Jz/2mx3BIJikETKmkW4dJ8EsXGPIxrVprpRPsN8NlHnEZtZ9C8+imIOfxXyTXLOwF1uYsfGQ2a74HqW5Rcq4BPlyIu/wfVGj5JZD9Bv459Zje2OZLuWPE3IebGtgfkxjLIQ0RynYH8Upd4l0Yog+TQxCkUU58ObB/GFEoeHF/oX/uB/f62j+Pp/Zl4l6076IA868gU0uAZoBrnEGEUyFMigbu/eUw6laQUmH9lDwdZgBij2Ngkte+Sot8gf9cx6n4y9Jg1rFrEaRSk3itX8Mp4+OZAIbDFfRP8GlPtYBqIff/yJenRO3bMHD8Vmy/Pz5VZMu27bfcw4xOmQ9sBW6DwIXFBmWn4W+R50S/wsTq6b636cnpxopqZ7gEIMK6AIyzMKMZvPY76cypMQqzgp8cAoNo5CxBZ9NOVUtV6D2HvcmMAd0Lxwki4X+xgOxzGbjaJWKUn9yHwN3998feZSi3tIqpKTdi7vNHUcuHCATgYvmSuUujquvFSBJm2l9bto4Io7SiIndwZptYtRiQyIOMGnAqwdvmyQjPZdD6ys+LidAMrbWG2motEf9Frx6HEvanXWjddxc/0yqqWaAMX1YhajUV+swVYHL1M0HvY/oaDf3IAb7RSi8/DRG1qVkkXCNR8MBvqehX0xZqNp3NxckXkWf+vnvxxX/auYLRbx7md/UoWGcCPWl0RKMrfTaZDzgu3iwVFPowcdUKPRjGKuHIvZUmpTLA1IzAJDYRszuLuRinm52cUUotY+4vD4REzRWpWUetvqcSjUa+W4ur6Iq/PLOGj3hJVwr9myMIq1qvlYTa4FakKQkn0Bmb3LjYoEeBzycjljwTWp5RUfqEIhTwmntHnU52XnfcQ8l0MFo2U8Y8nTMcVfId4pCAnHKzRGFuvmhXGIYEfHoA2YvNeSz2rGzzEA7+Z1H7/4eqH43V/55p6WFeUmp4VzLewvqG1Hiha0Y7IVoNrpJ72+VoDimptdSZGAYYm8WWKbxPoj04y5qlStR7nWiipJ4ZWyqLg2Okrehut5xHoYxf0gNsvrePrkUFx5Trzx8DZarZaUrM8+/sQhysVKPHzyJG77dyo+zG+8/IBu4mXItwACFCBlVS/x+fnz6LRb0e40lCvCA0eh0cgFUFUhMwMgbCX/TrI9GUnw1+D3zZezWK3nsY2V5L8EyXDD+f60ntrhRyGq5UpMJ+OoV4vRqJcV7rNIpqrbdSmGw6FIO91uXSzC1Yo7yDWp6WRno4N1GnWMaz+fzvVdGrVWymhdxXwx0XbAiWHkj/IQ27WI9WitBKC6dSwKfBmlo9EZ2cFKY4uEqPYQkVu2bodHEpkBJ5MZM+g2Ua0UYrODljyLR0+Oo9NpKGS4cxBxcflDWdM9On0rquVmSktHZm9yFs8JL3XmLXl3N4jhcBS9w6PodHriD2ByhHBrMWNbUIz+VT/On1/aQS3W8cY7T+K6f60CcPbgcazgQyxhPjpbg46Klh7gWYQ+sjkqEO3yUas1VHwZH4aDUSxn8zgFqwCH3cwVZXn18iLWcEYK+Wgwdhz1lJEBsQpxGS/cbLaMcqUQg7t+3F7fwrzQ9WczBMMZQ5zCfhHlmMdycqd/TgYuTuNbMnEXCwH/0qhIpwF4uo8o5yJPp60kMwxX8N+gvPKelIkNi0IRLok9U0nMM0mOAQIIAWV1ivmkqCd6AqOMiFSIHHleEMnFVutYDkF12LLFS3KC/T5+6fVC8Vu//E2RrKG4MkfpnVVICq2IrHyjmMcB2MQeCgUXIYOyMq5A9oukj9gwK6eUJ7jjPJBwrthylPHMbESz60wPrL0UBUzbzkO8Gcd+dRvV3CTWy5t4+pjZdicW3Rr0GBS+VIqLy0u5AwFccRLhkwHbU+BTrR4jKLd51mETEWywJKuUm2LrjceDePDwLBrNuoJlZWSyD2V9gkFQUUfDoU5ZUHE0/7yMDuvZy7p+Op+KYEQwEtcGnQCnN8Gv8j2AuIz/wn4VnQ7sQnCEYownmKBWolZpqeXD7xBPDTw4OAXzeWMVClmSL6a9PemoOKn47q1m296O4isAINusdjmnjebP8B28Vp1PacsJtiE/hQTxvLQK/PurOcVxLc8HxEUUwcl8HBu6OjlUscmBqVOTCIvryaFaxSsi0CKcxMlpL+aLcUzGN3Fy0olPP/1RNOtEA55KqIdicrUygYrfT8u63q6lTL44v4zFbKGRCl7MAucnZvv9Jt56581oQKfOl+K7f/F9jWYUteUKGng9FptFvPnuu7FYO6BHHTH4wYJiyKrdxCcfbLlotNik0A0xvuViOJjGfOqX9aR3EJsV3IqRCFqb5SoqtUocnPSi1TvUBH942Iur8wtywmxfpxF7E5PRUN+PeyorOkI+92u5guHEVi7MI7ed6dmGY1HYF2I9XepgIO9DiNGeQob4UkGr8pEFi8jlwMo44Q24Uyj2CgDyvTJLicPEh6Ead/JNlJGyjdV2KbBWXabwMBsdc6BlRXu1WanLNa/bHUfmPPZLf/A6RvGNb+0B4LbMqIm1JRkqDyI4BYIrkYeMwgKMaEshDoHxBT6gtQypr9WmgJZoperFBVztdlFrNKMA4apYjSqtXB0tie3khLjCy9gMY7+8jkZxFvPJVTx8eKRpBzt0xDUUJoxgAK+4VweHR9FsHpg7UDLdnJ85GA6U60ALxrzYbHTUys0nKARRKx5EpVKW0IfLTdFx2A72ZMuolqv24JDQiu/tNau3wBQLdCNeQVFoaDnREFPXmZOVBJ8nbVwbcv3ZYqkegyFKPdK2W8mI2DH0dHXI5UWZ39rOnbWviK8pRX21Ioh2o9+NmhFxFlEJgHLyVwCQXfIAM6rkhckgnHMWqUORtSKcTGM8mMRqYb4GTM16/VAnFUBqtQE5iJQ25u9yLEi/EvmM7ziPai0fjUY5OgS/yrxmFTe350p6m4zv4t133tCMPJ+hmgSoLsZsNovFYiI3pjfeeiNGIwdS0yUhxOJZuLoZCZugLa42yvHln/1izCbz+Jd/+q/is2//VDw/fxbNVlXXjcfl4OQkmgeHVinDiF3i/2CDX+6JEsNIri/aM5TNDdgE12U0mMZdfyRWJh3S9cXLmMpO39GPmOT0Tg7j9PEjuU7ACu1f38Z+uXQ3VirGdHQXyxlFlZEcf0trP9jyVDUa4qUyj2Is9H5tF2zuCrGYoA+xSXEmnyiU91GtkwvKc2V8MBcY1KQEc7m1mWVsdzZeaDAJK7bdBpo0yQFGscAtC1Mnx0wkarawKzoIxk0OSbARwHJzobKcX565r/7Ra4Xi/V/9zb0i2eGha5An1dnxaZzOtEAlzUZW09kcw7JWOnUIS7x4/OA1YKFQWDwJPS9lraxi2wEMyfbgr3pNngDKQ1Q+CK0Pv38Uhe1dVPOTWEyu4uiI0Fqfmnhn+qXZO/9is4uT07NotQ4cfwc7c+15Ww92jlZ1I94FGw9O6ipZCbl9NFtNPUxC1zntkp06jEEeWh4qfXZ3hmYcYLuuyo2AiBuxiUoNCT6MVGIOMXn1ScG9qzfKUa+zBVhEvd4Qh4MVOpmovi48lCg/c+qsWKlxOjFuSMOnVHnQal9Xsyj9/XhYK+WyVpaO7rMBrMRiWMBNF1oxRp7gGdrVcuKf7LRB4s/BYrWXJUWQgl2IZofVHH92JOo02ZqrLXgOydc5Fb5SCUs6P2x8bp6F6+sbhTfBND076Qkg1PxNNue6IDLUbD6KR08e6CUDHMa6nvGi027HeDyJw6MH0Wg2ZS7Mu9DtNOOjv/4wrs/7USk24vs/+K5k13S04BiVVjNOHj6O8WzqpCyAc6L+ACFFNfcsXqPrS/wRg5ij+OijT2Whd9zrxWw6lAEvLy84k6MIdnF8dhS9s5MoN5raisGRqIJlbels2FostWmB4zGerqXgRCFbKmDbyIGKn8os8rtFrDFjShLz1WwlrYgsFVCkEiuAozYYBWOdWLfQEhouQlrfu0iIzZw8Xhhxi7i13+uN7DkBmMnfGSwsHjTnwge59R5ODbOfJzqgDAC3cbONmr7yh6+Dmb/6m3s5afMwqljY3m2DuQq07aS0k2088xmdBfONFr/WIDiYhpYvzS1q1rKsj2TwSaEow52vRKXZlsrPHhXc2OT6hAlITKOSn8RufhW79V20W7DUPJrI/FNJWQWNHtSk45NTmfRW2FjAMdugc1ipeI2nd3oRkbUDRIIig8ijEJQzVQpawSyEXTNUYP7dBTTeJMVN1gnqnpilKQ6kdHGq3w2HKqCNZkPYB0AmqexcT6jHJyeHUQEVp8pvMfvZRanclOJvDlWdeb8GqS0f4/FIq8J2uyuyDpsmJPlUfcvdAULNKlU0XVpF16o13XQ5be4sFMIrZD5fpNQoihg5rE0VddbFc7Q007FwKduJlNWJsJWo1EoxmfZjgtiuxmelAAOQOvSXjc5qOYt2h9Ep03oUot8feXOF61IhYtC/SS5L1YgAgIPtuYi33n1DYxuj4GQ8E1aAR+bV1VV88Ys/J8HgeDqK/uAmzk570b/tx/knF9GodnQtsIFrtGpxOxxErdONdu/I4i1iBaWA5VlKa3lZ1ecFWoO3ZFmgt9f9uL7qx6OHjyQIm0+GMez3NQYtpnONWVjxNdu1qLUpRo/c8rNqJLV8sfSaV5L7TdwNJrHZ2tGdsaxCIZWRLUSmWcR6LqEbytHtfBsr2d7hvUL2B+twxGzloKsQ41UdA1k4DV1/hVirkwCsh9NkOcVamxT0UX7h5dKG4TEdBQUDQQo8HIUxu1D4sDEnR1k8UMSFUVgpTGHJhJFf/f8WClBexafLp9IZmWZtWYpNApFYjMwyyf1H9OH0oFhWi6uOQU1mN82+khdrGEi0DFyWCtHoHka91dLWQzoFrWc4tlHaTaKSG8d6eh6xGSkqTadWsptzYcnF+cVLmeB0Dw71GeUdiLlsnpOzKhkyojG4EACgArCWpGw5Hk9ioGpVbStFolqrxcFBV2w/mcgmcRULo8ViJechgDJOvGbdLzC2bACEanGLkF+W+qtazlbKdElYy1vSPBrPieLRCQQ9l2BdTjsQ8svLS+Ewp2dn+i6cAhRSBweZq889AKPgP4Bo49EoTo6P1YnoAZCceBuj0UgsSUBdg4fbKJUIhW7pZeUUWsxHWjeyw1+LVl6Qhoa1LG03HQTjHm16Flq8FLdhG5Uy2RIUOLYr8GO8QuUpmIxxnJpr3MNjYTQAYCzGj3783fjilz4X77z7ZkzmpM6vxZFg2wMJirm/e3AS8+Ui5qt59Ic38XNf/pLm708/ehHtxqFWfQQa4yOJxufhm29FXqMs2h1g+AyIzTw+TFmnEMN74drcXN4EhaJSrsbpyam+C4a8t5eXcXN1k1K/FlJsktZ29uhhtA57sd3bxQpCQ7lYisl4FJPRnTCg2RyMoaVIi3oFZHip7V2+gL4HBuY8dkQOrvaxlQ8FWBKGNmTjmAtdqePVQrknMSsl3OcpsP7vFAlGVwK+LQ7jxd7ERolkSTahMCamAXAeSFRm8QII3/Mk0jrUWbjGjtimeG+eiF8pke7/VyiY7egoFL2WXHzs0stsyylGe2xgSKs7Vo/yLLDUmCg1zC7UVSgMxh/YwjF7DNoasxhRIqOhKwWpogWTgxAPNKhzDgv+/SBy69vYrQZRreS1mWDfzWouE0DBY+DBtnR4phfoUI5ZjELGPa5vL/Uy0L43Gt0ol5ux347j7u5WowDrOsW5Ragr4C8h53Im4nJQpWFo4mVomm2rjTU8UuW9Vm8msvg05zouZlPljEynJJ4NdAKfnhwLEWcdyg58PlvF6aOz+OTFs2i1m1q90U3MZ7MolysyMoY6b1ZrWmkmm34zRU2Pv726jkatKt0LXgZ8Pn4vLMFGrS7h1XqHozlzO7YBPDDcH4g+SLDnMehPIx9VGbcKWy8WJcUGe9Eszn3Pk+da1QaH8whBXT11Mh40t2JJ0rrTbcwmrH3nMR4s4pNnGB7vYrYYxJf/1hfi8dOzmMxGAp+n42X0Do61okTzsdnkVZBZEb7zmTfj6ZMH8fL58/jB9/46auVWLOazaAFkrmbSQzx++53I0X2VvW1QLGBKOMusAuzkRaG0cvLli/MYD8ZxdHQcp6enetmXWKKtt/Hps+exWljseHTUEVhbazViyfoVx671Lkp0DeVyjIaDWC3hdgCwV6JU6WgswCXepktjhfQs58PYr+bww2Raswc3Ysu2wKWbe2ZvTijppYpJLVAIUJIGuIRiEDlo4fnwjGJyXYkV0QSbZazmQ7t7J2Y1IDS/TGbXjP9y/TYdXnIJgadm8eI8Ju6MwHNvieTVmti9X/2Df/Ka1uNXvqXRAy4pHUVeLb4UHJqTADFpJa3byCuFSTF9iTEm5ysRNbyX1zydItn1QKvI2y+RDUqhUotKo61C0Wy1zGdPNG/MTXLbUZRzoyjuhjEfX2omrqPLBztZEztnSbWNdLyq5eGAcENFb7YO9KUzMx4QdmjLxQIndy32cO8laDMqzvjCz6czgz+AepBHHyNeug7aUZFRSGJndMrnYzEd6kQFnOUkhdbOpgNgi3UbrD39Xrb+q0V0O20Vsv7dKMrlulDsersRl9cXKkyPHz/SrGohFqMVClgTqDIKuTo6ZUYaoJb4TtF8G638WO1SlG2N4fU0eSfzzdBy9H1B3w8rOjoKVscvPn0RpUI9ahWiGABJrazldJe8HOft9UoAJ9/J63MowAXJrfnss8VMRYJrSHgTdOb+7Y02PJtlIf7izz+IQr4V49lV/Dt/+2eid9yWRBzKNquw3sFJ8ucoxOUFitCLeOcn3ok33nocz19+HP/8n/1pNKvtaNW7us+NJpuhvViZRw8fq1BoJMYOgEdNpCOzUx3aY9Zx5s9we3Mb4xFWimyzGLlmsVrMopwvxMvnjLsRrVY7zs56MRrdRKvbij3eFHhizNd6HgBAeU7wD6UTZZwslTl0IubjO1n1FwOQE9ByFkWeN0x38KAgLWwx9xpdTt4eK5sdvodX2GwGd+JQeAOWLzqkGI5QrU4MZzVI4ZvNJrHbTFIok0gNzlPJ2xmf7ZEycTdOupeEPHUNXA86DrgnTA7SccnfJJns7ffx3h/+yatC8a2vf5MhVt0E+ngsw1gvgVGIJlrCRs42W3QX+jv6DOVE+D9lCoAk2Nbz06qyurNvBYc+yCuYBxHu5ahAtqrXVCgMqlgPsscRaD+JamEalRxRcLeKewM4UxESMZ6MA1aS3ssT5MpLxm4eEKvXOxVybhs+GJe00SDlaS+9mwkQBAgVAUUMzKrWpOINCAcxYYwXl7YYxh1RiFwX5uHtahoHXSo76ype7HLc9eH0r6JWRmvAWtlrL05t5tlOpx3n51dxeHgqkx1YdJPZRAAjpzWdjW4qv2PNyw9x7NU1lchMcnIYpkv9OXQDGvtyBYGxslrjuoDaC4zd2E9BO3jb3ZXKhOX24+bqSizUcrEWZR7MHbRkxgnW31zfooqdjge+Th53azYVd9Ftt2Rlx4yLgpMuq9HoqKNC59C/uRGvgNiE//V/+afx1ptfiJdXP45/7z/822rnp4uxxhpCm2RRmC/GQfcwzs9v4vnLl/H5L3wuZstJfPDxD1U4v/zFn4sf//CjuOlfx+nZkUZH7kfn6DhK4CjiE/AZTTn0qWgG4qvwHQsquLbSluB4tcJicSrGJZ3CerGLaqmhDcdkcqd1PKrWnUiHZT0zk8HYY51Mf62Q3gc5uj29RtNRP6bD22iUGSsoFNPI4SCXDHlwtdqhIWJdujTWxD2rNRFcQpMocEwlwiMgrPEKjR3luhXOFOHtXnb9+5ipo1AurWwPWHcbKJeRsj5g5mHhZ8ELB4cB2SDZKfcWRBp/5H38+h+9BmZ+671v7uE9wDuH52wE1Z2AvShSDB+0DGZv7Xhx5i6KJ84PFfEjtcNWW6ZMUrXlPKNJvioTkHzUWp1odADO6iaPKlKQExI0eBLFGEducxv7zV0UC6uoC4yC9sxqDyCto2wQ5WsW88IjRmNOznycPnh4v+qEaMRKkO6Cr4eegrmRU57PRMvOCyfRVrZdeC3VmkqMFFrchXYrxpOR1kkHnbbEbLoOCm3eiJhVQWFL6yjOiX0B+DPX15fx9tvvxLNnz+OwB7O0IU1HykK27icx56S7FSjldPQMe6DYkE8JNqLTEoEdp//KDtTc/G6XNbFhJD6D1rZJdi4fyEJO6Pp0Qtu8iDKAqU4ZJNrzAIPgwaWj4V6v6DDzueidHMguDo4Bf+7h2Wmcnh7rPitbQveRk4tTchWT0US5mqtZIf7qLz+Mz//kz8b/9if/c/xH//G/H61OLYZjVtu56LQP4/aaDcw2zs7QTOzikxefCMxkjcqJ+PY776ijuLq8lU1irVaO7mFX40b74EhWilj8QTKS+fTSFvYAj2zv6Kx4PhRWlIyf6TgG42FMpyOR+RqVUnSbHbFAa7WWkruIJqB4Shy420W9SddViP7tUJsOcjVgegIuHvYeR7nUUccxm9zFYnYb2+VNVDCcIU19DUdpF2swLcbYpYuFojORpeNQXy0as4Lbw5gjYNEgpFgdAkHWAAAgAElEQVSYUApqHW0/AKDRsECuWm9H6qbEyVGEwlaAaJIUim7PxlDvMge2/i5+rNfMGm1x2IcOYYxCsp7Yx9dfBzN/6+usRzf64BJEZCpSUT9N6XTxAETCR5PTpqSYQfHHtZKzK7DDgPyhtaVQd5KSoTLjG4CwRkN/9qB3lCSzrBDZeDD+TCO/G0chBhHb24jtOBq1kuZ+6MWIwMAWMCRBKwLNGtLIbf9WDwQmNvp82oeFNAnDwVBWY4Cq7Q4nqGXzzPB8TrqJzGhHJsOS6sK6G+uqgWdQiJbLaXRhDuYLMV9yqteSFZ1nPVp96OFV8iHT2vP5ixcxGg/i3Xc/Gx9//CyePEHPAMaTi6324B7Z3C1kPpnJ0n7DhsKhzULuudzoYkhsS4IquggeBMRQtQq+kWZUahalE1RLB9kKjggn2CrKFUhXaVxM5syccNdX16mrMrWXF4v17+lZT5oMaNZgAYcHHT2AzWYtaoxdq2UMx2AhG333+ZTVYTmWEzZFq3j28Yu4uP0o/t3/4OejfdgQbkSsJAxS1tZZoWs1unrI2QLwEv75d/4yvvTTPyNtzqefvNAzxlzNqAcrE8/VYqXmgsY7RWanRlT/TE5+KN2MXOBOClcGjKxU9UICcM6ng9Apst1FvdYSI/nixY0AbWWAKjAJRidgZScmU0BIKPiTGALc7vNxdPRmlAodYR/7PcQ0tmaDyG3nUcLhiswMNous16fTKGw3sZxOZCQtBrRoAxgDM9qTDuY4TrGBFcDFKOKugu0L44ioCOhDipD62G7QkaY0NzUQmSaLMRMMzWHEto0wsiSPU23+bB+o51LbTJmsxNf+4LXR4/1f/lYqFPj58ReVxlJzOSVAqkqSZflNlgBWzNikWNjzwQYsqkMy3DXpyPJxtzfM+OoA0BHwgjebcdA7lr5CXg4b8hEAgubiUlRLk8jvB7Fb3Umvwa4dpHw6nWomh3DE1gL8gdOQlSCmpAc9xEddzXAykpVAZh+bJTMrKef2RjTa7P/QTQBKwX6kY2g2q9rzwz+oVutiNvJwMx+LlSpHMNv40zFxkvM/JN9lNGBub9b08j9/8VynO2tcKNsQxMBQSHVC0KaXWmJbm7J6BVqQVwMPOVsR8BCtbDXm8Dty4i04vKWouAIIXKDy5jV49nWQ+16ciqW6E/AezHlYYSYF7WItmznuGR0KLTnRdQDEUNu5vk+ePtL/n+/Hz6DzYLvRbtbi9PREZsfI/VmNMr+vF7AQC5HbNeLf/j/fi+fPL+LorB5f+NJno9WFnr5UoZhN2RABIG8E9J6ePJLWgxXt5fVV/PM/+7N455134qh3Grc3fW2PeOHpIh89eapZ3eMxnaqJa+v5LBkoISUg6KcgcNZRiY4A9MtXiBoCLM7eJXoP63jgkpw/H8RsOpGCl40JIzIdE62/xJKoRDeb+OT5iyhXWrHb1mK5yAl3qFVY1UIiG0U5v4sSpzZcCbZr80XkGRPAReYTbT7kgcK9qJajVHM+h9tR64dkUENxSDwKRg82eGzglIta4DmFR5Pyf0WgS7GUaW3ubQZdOz8aLMJemeJaKJC6njralKmaCJV/s1AweujFToBmKhT25bOrE7MPbba5FKSEg1HgpWkfRh5GJVJJSwAL0Ss9u02bralVKhcACnGtHo3kSoXXgsxfWUlubW8OoFkpjKNanqu7gB7M6SBqyW6vVhd+B6tKchAoEnIk5kUrl6UonKPyy9N+wnvHNbmueZi1kYAtqf9KYgwOR0O9nGAVvAg4HSFVplAwl1rkk1fWBAXDWxAXCooElPHJeCLQknt2e3MdJ0c9KUxfvnipl+ngsCcsRcpRYUBs2tw58NI6idwAa6YxoYjhB8mLhY+DYv2WjB+kTi2FnVDI+OyWnxOJYP9R+B683MJv1jism0hGNwGTkqedTmsEwJov6TNyf69vbuLx4yd6+S+vrqJ3fBS9417a1XOSLuLi/IU6igdnp/HwwVmMxiMxYflnlVI5VvNtDG+X8eMfvojnzyHG7ePBo068+xNPo9mtqvjxPF2cX0e3fagx6gc/+FEcHz2Kh4/OdN/o2AaDO+NN+5wOB7gbqEb58wqSwliGjrXAeAEvBYAUHouTzXkxtysfLgCX+nPk3ypXBnAQodsilvNx9DpY9dWkJP70o4F9J/JmL/L5KCAQnVqtbrRbh7HbFuLqZhB3d4soF9smpi0xWUIsuIhqrc+QEGUKMMfubh+z8TAKu5Xk59slsRS4ihMUXYhyg/VnPnZ6Nhn5y+Jd8N83chuCws5zQqFnS6FVQeSLuJzTwTsmwFGPZJE6DEqdgzxtLRTkYHHwEyd4lhfD9zNEYKM8mxx9/XWZ+ftf/w0XCmZfuQTbfCbtM02oEpPLnAoBmZycGJJqGPZWxN6PRundUWh2uQ+IAcuQrLwEf6AaLW5Mstk3wML4s1Ch2C4HUSlOopQfRbedj8vzZ0LZRURRUjVJY3UxOyVL1nqIosD+eCdJM6pP2nVCYjjlVE1zzN7JcTqfi5sbWsxtQFrCMEVSa9mbM5sX4+6OVjLkvXh42NWJdn1zKZ4CXQU5qu1WR/gEoxCFgpf66uIizk5O48XLl7rsxycnGnNo/XnBOdUWK1SpFC2vrLjtYrki/hJWQA5GUZ1EA8cjOoOJ5e/cbD4vLxvFgtWxU0AwpIWCDjWXYrQSgYzQHLFqRTeHgryLi4uLWM6XMR1N4u033pLjFLyM6+vrePOttzTfP/vkmXwYekfgEe5OfviD72u2bTXq8QDbuN6hPi8eEk0+E+vkBf6R0/j+dz+I4Qi/iU28+5lH8ejJidiHtYYDpW6u7+Kgc6Rn7F/+i38VjXo3nr7xJDrd9r3bO30f/pU8xIPxIBkN8z04MJp2rhYWw4FgIeBiNovxcKQtSKVYUsfJfWQFDF0cE50ZPJo6WTALGQDz7663+7i8uonJMC9eC2Mt1w9OS6FY1dhRrtTj5PhJxL4a/f5YncR8xqECA3UWW5jFhWVE/nm0a8UoIbqjyIN9Ecm4GEescZmfyejGWbM5mfZgoivwGcwJ7lHqKBSQJfcz7iGjg53LnJYGZmUadxZ1aYDSUgsZZyc7NVH50ztkq0U70VGsuN9qBpJ9Iy/W1//+P33N4err39qrMChU1dsPdQRp9NAuPXOshsYNmKmtB4Ey/kA4N0F59TrPvHMzKfmszsgQvRVOeTGvlxxmJutMGIiqdqqIq1jPJ1HKcRJcR7U0jV63EDfXz+2sBLNQxqKc/nWh7bwAkmCn/AU8B+g2eCntvbAW1Vn2c1DhCztZrrMmo7hwylIoxFBLqyp20VRs2HudzkF0u12BopCV+H5+GeEWNLRChQMhBWDB1nGQcTrNbvT7fXU9gKYUTzoBGJlsOTC04XtAsvLWxz6VuD9lzEs2OYwdotwmcBQBlEzLWE8zsjH3Lig+JV1vwFOYj7TjB4B+8jkFxMWBHHHQNq4uXyoMB0u4k95JHB0eqptABXl31493P/MZFdpr7PTBg2pco6pA4O9/76+iUiqom9Dmh65ytxOGU6tUZMIzGy3j8mIcH334Mi4urrUV+tzn3opmu6LRo1KzS9poOJWPJNYB//pf/xsRi8Afnj55YqC5itYBbIy17i6mmNgi1YdAJQ1OOflOcLyS77mMzZLQX7qEWZQYjRWozaYDz4mWQFh8RjDN5eDiVF3OpkoS456yYdjvG7qWXFO2QmzMIFUNRgCcvFSMhzUdPLHn5LFPyHI5jvV6LOl9rvAyCvt5HDYrsV2O7SKFh8dqokKxmc1ju0yRlCSRtaqxL7pz14G4L1m6wao3KbgBYqz9sAWAYzv97BkfTMRFz9M+qOXzyc7cVH2rQ03OyzaO2b9rF6+UeB+5+NofvlYo3v/qb+4V1Q54o+hzt6weF/xASsOuaoPdO1WtpI6CnEdtRRQG427Caz7H6lmWYQM3+GLiLUjJ1xZLkIAXSaOh3PIZ1FUwbkyjsB9GMTeKw24+xqMrPZyykNFFolDQinbUxst+P6H8c6LjRPxiOODzLHWqwACsVRviBKDvYNygAEDH5eJwQnP8c2IjHwYgZIZutTqJ0ooBCKc+6P5G4rFkE6qXHPUnBYKxhhemhOJyPleXALpNAeM/IPkAoihAIUd5PVrX/4/PISOV7UbW8ngoHB97HZgxM1WztZWyG5cUngB05bIwHKjQRye9qKOZ0MNjR3XFFuJGtV/Gp59+pFXnUe8kDjoHmuNRlH741x+oSD189MgWAGRarNEw+DTm1Hr58tM46LaiTdBOyiThRFeno8Afrts6rs6HcXU1iGeffKqX/TPvvhnlal58gQYgaL0Z49FMWwTANsY0kHys9bkvhweHAlKRm8u+j5EQg1qlhW/USbEV4FGFysw/g7WJfNsRgUOta7kfjGawdVFJsrlGKEYPNp07RxWdCCtGzf9q0eGWNDRerJe8A80YDjl4MHB28h33X6Ms23RhVaynEe1hBbCKzf4K55Lo1PZRKSxiRwHZzmK/ZKM3ix1hy2SlMqJzeDYgjhmfsEK0LO6UBG5aizntTR6vjAhJU6WilPxPnc3iGIpkKZGiGdKKNBn5SHKRMm9tIu++Qk5nAkQdEvTL/+A1z8z3v/LtPQ8Aqc9kECgyjlVlMvV0oUhSVWEAldgzenCSp0IhFnZat1C9ZNz6WqFgFcaP4GECzKRIMHbwsushprUC5EE2vVtHrbiJUn4Shf0gYgc705uUTSHvqs/MWm9qPqdt42UUoDaB+bjVSCJh257kp7JOw5KMPuDNrXVqIgpj90zR4ASiDYPy3O2yemWWA0a3oe7NzXV6Ue0N2WySlr4zruAJSzPt1cW5isBhl3Z8dT8i0HqzkQFkBE8BkHv04FHMpjN1JBQSCEtQzTmhedmVKRLeerCz5yRkTWvXKaPTcnGCiJfWzxQZQFGk77wM8sgE7ZZHJ4pCxhHcsTGoGUet0lTnx+aCFeUPfvCD+1EJvAacQ0hToaxTGJq0TH9lwqIhWd0nQDByfO45K12k3rAysSb8zne+I+0EcuyDXjt+9ud+WnM0nRrJDjdXt3KyYjOhHT7d4T6iCVUefka7aS6H8C07l9PVySRoxfoz2QTuWXvPo0rRE8Bt6X69hvCQrYHxpPG4H7PFJKrNdvSHI+FUgPVgEVgi1tEh1Y6jVGCj04npaBv9PvYDiMc4qGrKAd3sbJBj4SrFC9zHGbYA4fNVXxu7WF/Hg2PMhkaRh869msR+OY09IrElRZiZGNyOdwrOih3h92g7IEsrmIquAlATDxHTEzI2cOQ9divHKb38WaHQ3+XIndaeye7OGTXJkFc/nxUsQkdHRfKect+/8Z//3685XH3lW/v7VHLIRhK6eH+uX6x0bKLp7HhFG8vemhd/p32d16OCgpO1faa8fOW4ZLdf4R2cVBVYmW1Z45WLUIfNo2D0YM7rNrE/G0c5N4756FwxdBsyHLH7p40mZxMl/nIdB52uWH6cNqJTCyzkxlrd6EwKfzw4EbMlp3w+tf85Sa55+XhRDg46oghvhbcYSOJG9fsDPXT0WM1GIw4PjrWVqNfZPyM8KsR4PIzz8xfx8OEDq0DnFB40IWspTnGmghbNi89I8vTxI3UPVH4+P7UV4BLg9OWL59o8UNims4leclr9chVHpSvRvGVUIus9UHgeFDuhNxp1FRalZ++JZASxR7vjrQCGOzAwKUSK1duyBSrHaDCKjwgIzhei0+1G96CrlhX/UViJvaPDqFaK9xoFuhBlM0NCYkPAI4ZUfwXkXIlGjeTxXfzJn/yTqFRppTdxdnYchz3u10JjI4lcFH46If6OX4M8PADHC5CaGtby8JiVC7Fm7EOfoIPXPBOeAxV6BdzkQ1YZihFko1LSPeL+gmvRBQBeU4za3W7cDu90UIAbrVbcW6wHWrFZo4kpRDFPRmknCvlmbLYcHOBBuO0vZTJDJ2SfWDMh78dLOCmbUcQKVuY0GhWk56MoFXDkvovtYqRCUURnA++DsbDGaL2PUo0xmHGG7sanvVnSBlOz91FBT/CeCmw7TJ5xpocPBhMiRFJKG77MePmVGbR3I34vvclji+IEO+rH3+gofvsrvyGHK8mkJS5xWK3N3B0vp7CRPS8nYic7P2MrvlU8HfRP8+x1gxCWZR0FD1K2hYSExGqP9V/ZAStIfiuwzbT1gGPPGDCLw3YpirtRbKaXkduNAswSC7RFLhedg8NYbjk91lEplKJerTtRKp/TLI29Oqi+dPpUd9Z8uDRDYIHGWqmoGNRqPPQrXWQEQmXFETCyrJEhiujCI7/AXCTp9FGI8lBSJT/99HkcH/eiUrUycTC4lWmIH8yI5RSPCxymZ8IpaKft6RABtwI/SboXsABQeboi/uzz55/oRKQzgblIAbq5u4mHD8+i2W7Gxx9/bKm7zFcL0RZRyKQaTGJ46VEiwmZl5kSqrET1vEcxCka5VFDMHtwUtgNslC5eXsjR2qd5O04fnuqfQ0wajKcqXI16RTwKNh/Kw1hvYzZZqEtCeg6PA5s52NkYlY3Gs/jwow/izbefSh/DiCARTQ6AsiHsgYMGchG2dGRiYDUgMHYD8QvRX0/tMNd5RcebjJj5WTwz3F8wJu6RivF2Lbo5BwSqVHAVCjf2hXQWw9FE94NVP/yP27u+/tluW4rT46dRKrViMmpoFQoRKQiNgkqttt0EQoqVNg6MuzhcJwBf/g48x8K75rFjDNrgRzGOYmEYhcJdFPZ3sV+PYjubRZFHa83KNh/58i74dQV4FGtS6GvOY9Hhq9/mUG1tLRwbgZq6WIALYSqDSFoZfgHRLgVRC3eQty3PNUUbDg2Doi0blM2TYiIUIpTsb7/xX7w2epAUZgsxWinmrldBw69ySMHUy5HbpcRszEA4XfgFSTlpXkrGfrPJruS+93Z4XAxzLwBE2UwgDZdYRcpTLi6z5iLaDZhSd7GeXEa3hejrNm7vLqJzehpnjx7Lj5KWvVGty1OAORpKL7iJHcT5DsyMFL+dRgpowgChhXIxFotpDIY3WkvWqvVo1lvJCpSMyXlMl7Po9Y5NexYOYHCWU5SVHSAcqWSAkuRMsF1h28FJjq8jFOHdqqqTu9PpRq1Rl+CMTo0T7MWLl7JWo9Dws/GGbOMivlrGzfVlnB4fqYhVq011BqS3v/HGU83rH3z4gcYqQL9e70i285RpjGvosBiBcDZqNutC9at1tC/JPxEcCRQe4Dc5aotFmou4uriKFy/OlavJS/zWO2+r4I8mQ/lR0GV4/el7xXfs39wpuxOMBQGVYgiW3HuyUzjpV1EX03AeoyHMyoGus8R8PLKpu8RqROniuG6hHO3fCHyEJEShoKMANyI5C1o5zys/h23W8I61bDEaWNwlnUu9VolKpRCtZl2dIKMfXBha+P5dP2rNRnS6PQmv4GLcDaZxczWJ3uGTKBUAk4+iUnHmKQUCSru1TtJcqm1XbOYWiv5Sv4fnMTMWUpCF+BMrbMQipMcgeHkQ5cJI3fJ2No5YYLK7jHI5F+V6LvblrQ/fqERhD5DrsGj16hoP3FFIqa2jnI5qYetK/TNDBNJrgN0BrvNZVdgs4DTw6q6DZwCw09k8WdCxAVY6ll/94z99NXr83nu/qULh09UsL7VSAs0M3AhLweVqD5ACYQo3KVKqDL5wolKdrGP3BTQzM4V8qzNyKjQYBb4USMQ5uQpCmY1R5EWOohuYx2Z6HfUi7eM6rq4/jtV+EW9+5l39Tk4DTodyoSQHJCouIh/WtSt1JpuYjodRb1TNL9CarGwhWKkQHz/7MNbs46vVOD19ENVKTd8fMGwyHcVqu4rDXs8padLy85+81ZGLhUJnuCiPHj1UsUDKLor5jkCaZ9HtHES52NF6kxNep9dyoTUnmhC8NI6PD7WVYCUL2/So1xMAd3t9FW89fRIXF+dRxtkZpeJ4oJUeArof/vhH6hA+//nPa5RS+4vTRqGsrgKr+OHoTsQl2oOzh28Ia4B0VK46Y1PErSSYokggBoSVSd4J86tf/Md62AEUJzM7i/H7kXoDACPJpjDRkR0dHUb3oCXiF7L1yWgRhRyktZVMeTa7VVyev9ALTjeCcpMOqpryKyjIfE+F9s5ncX5+ru91cz1QXgv3DMVotY2NYimaiPhwsKKDpeNLoyUFE6+HTqepl08Kr9iJRwJDeLnaxmK9kJivXMEQCXZvO7bbUrx8MYhm4yRK+WYUSieyWLTzGauHLAvFSk9v9ZySTvFHVyNLfTqh1FHA9s2Bp6HrAKCPCeYAsdtcWfQIsDlzIHc+t1ShKDVYEgCm8q6BR6UuQJYOKedLUIDjLXlPc7iO5RhD/Zc7CvONbAOQdZIePbxaddAxhYJDVeuGZBuR/pcwkF/9h68Vit/+yjedZk7V0WqUUzgBZsrjSEYXe1aMBlK4cYwebDAUVCLjTgtJMkOVTNsusoecoQGU874QEExqdeVIYt/GSY9GAAYmkubYIvtFRTqL/XoYw+lVbHPL+KkvfSHG82lU6siia7FZbmS8SsI1lupOUwqlZDMmkDgFfiIl5hr231Ankis/J0FTmQ2MQHQKdAeQZtjXnz18pE2CEOE9VN+5ugh0LVr5FYtiDWbiGiTlgHa8CJjP5HOEJq8EykkjU0BzsooXL57HycmJwCe6FwBROBgwKgf9uxjd9ePpo4ciMW0C8tVaeRKdQyT1ER9+9KEEcI+ePFa+plp2dWV26RJnIDbCQ3guDnqnUayUZGQDxgFxK1FqTKCTnn6l0QOKNpaER8dHmuHZJDAesP1gmwT2BAiqLcUIZiEbLieArzez6Ha60aw1o5ivxXzKZ1lrJQtxiW4ChS2FUsE72Pk1G5qS+e8AuvB4aMOfP38eszFiOkc8gGvIfLaSU5eElyYkQHxUKN50NojQeI4wxIEbwRoY0yDeiEazLbIS9oILnMkAtIKgIbqyJ7FaF2O1YPPDwYUIDIA0RR4ooCrLinW+qk2NAFM5WNPOgM3X0vwXxSLwxzf4RaAUxe1rFrEfRW53G/ndXZR2oygs+7FeQPZbRB6flEZNfhP7XcmBUPo/NpumIcgsKgf9HkqB8gJFGKOLxhXL3Q8rW48P8G1MwEqJfsnVXXGXfCc5u9NNWKIhD5pk3s+f/5U/fi1S8P1f+uZeOaGyW1tr+2F0xJJXtzt0mwV1FLx0IOp0FA7PSqpS/4lk25bMclPUoLQMXGC2HtjbF0tRZT1aq7tQJMKVTwAYmnPtoGNFBR7GbHUXpWouHr/1QKAWDxgn8fXFlWzhm02MenHPQkm6UFI26zt8HmiXtULdI9AiIWwh8hbORzz8mMRwkeSrCZC5xXl7GI+fPNWK0B6O+bi76esl4kEAfHv44EES1+zj8vJcjM3/l6o3+7U0vc771p6ns/eZa67qbrItS7aiCA6Qv8UyKbJJiRJsQENMU6QoUrMsOXKCwEiQ5DIXuclNLoIMFwmC+MJxHMSJJFoce6zxzHsevyH4Pc/7nTqiVGiyuuqcs79hvWs96xlYIdJFKP2s7Gjfzzzc3xsINJU3BjjLwb6KFS0fnZFyNETLPpeXw5NHD50IXjRiMZ/H/Qf3dbKhaeHvvDl7HYdHh+okGJ2cHgYwa2Ws1rsoV9lktQCO93StpRDUE2ytseIM4SXUCxm68LnKrIj7Dx7GYDhQ0ZHobme9BKAp14qOgrQtdTBSrbL+naswMwIcjE6iyJJ2hSAjPEGzLK4uLhUOzDWEgzI6wCgn10gF5Z+AZ0ahi/PLuL4Yaz2JS3dv0InT+0fysMQqjsl9vVpIP0FvjpsYWy2K1mfPX8kVbXSA7mYlHGg4OorZDDevesyWu8h0WgOiQx/H52EY/d5BlLnjMwnSkc5J4GEyfdF/52V8e+34TJoU0vvi4B+CkSygoVODRCimLHRtPF+LcdSKm2jsrqOdX8Vug0J6Gq12Hp1+L+oNcJ5eREZcpEuF1wSEQzFOUBAbWqEbScMSgI6H9akNbZzla3VXVSh4HkwtsIK0eucoEvyuRnYAcW1E/C5/6Q/ubD0AM7VuShwKbpaKhjIf3FEg0kFU1QhkyGwdwBkYPcTLFrCW0kZ1UahUSkRWVqe1HmJ30go161qrHjBfy3fB5p8QY6Bws48OxcVvopZNo8gnsStmMRh14uj+nogpFCoSnrbrXQy6Q82QsA/5WWfYmk0m8eD+PVnWUVtZK2L7xunMf1fr3a6Lhci6qcpWUIJVgNegdziRLT/0bG4Oeoh+F5yhiCPpNUyP5kVm9ODvsAGB3KWNTq0XTbYLonuHWn/yMekGxKq0ZsfovSi2NWEUV5fnMRoOBMRdXo91gsDslDalRhfCCZKpe4GgxdhEu6/TQ0EypUYMOibIXfglsCWh63ILXQ1SFAlGQl93CtnN9STundxzcRv0YjyeRH8IWLwRJsFJJpBXwCn9vteDPIST2bXcqDqtThzunzohTQ8eXBZOVAyIc40sFAvUv+h1+F7M/4NBVy8W25jNEnblNm6u5wKNj08ODNB2m/rvjMeAx7As0bcARu82XpeCN7ASxxGc8YMVa6MOWYzWHHl2O65Z3W7ZaOElMZSHKYxLIiARTsmLI72Qt9uECkRUy89J7NUwHYXBTJ/a/Ltt5ZCWr6LILSITOY53LJtHI59ELbuJen4V2/XraDbGUa87T6XZ7Pk9E/HbfBnRsRkVK+v9xG/SdlKjEFtIugdrr8R3Sp0w47AaiZQGBu6iLGGZX7ig4UFjX0uvYP3mF/HlP7zTUXzji79ROgODAmFhyW26uQoF3QNXxYWCzQEKxhrFI40edwtFNX4g8xUokk6hOiG9/D0xXpoxPDg0Y5A9OKtkPkqWksCLbTSJi9/cCK/IawtpBA6OUdg1ZPtOd7DXG0js1WmRFTIQUHl+8VLdBqapgJj8iFzsvT5iJAAnzHYhJy2lOIW0QxUGELP0lvHHwa6Hx4cCDW+ux2pfkWXzsrAnp6p8f/gAACAASURBVAORdgPeQq+tToLVpGjXa/wQHU7MC86cLw0H3VqEVqw8XI7/My7FCMKogvsWik/pO7IiTu8/VIGh7VQ+iX42yFtppGJWxqKNzyCaPVTkrVaq9MiKYag3tS1C7Wr/AzoYnhO4JtuA/MlmiHtFEht/BgAWQhjfT/4cqIXZYt0eAI4S0PAChyFfqwjws/Q7e1JiUmQhEXFNMepFp7KYLeLy4kqtM5oLoh+h4EMqQ3GrgpjXYjqex/h6HuPxVCQ5oCZGQ2XY1i1v1zlbo6uigNfj4vwqInpy1X7w8ChOTg9kQoM59814Exfnk6g1MMplLGRdzdoTHg4dptt58LJ67Jn+TFwCh5uKuscP3a50+Dln1ysCM3vBQnJZCBAFWeSMG/ix4iCPXQPbQwDOsWwe6STWy8+iLF5Gv491HX6sPRJC1KnUKyA9hRRrXmUEAcxutS28TIlysDd1a9J6VDwoKbodJu5QcYocIwuyCwqFQgX/RqHQBkXq0SI++KO7YOYXfr3UvEVrxHpUfpfMeazUvJ93+jUAi9OyxJTjwRHQavZm9dCLrk1iDT+mpKEWh2n1yugBDRtXIE66LtWzKX2AMhRTbqc+fIHYBbxkFvXmIoYHjTi+NxBAxzqOlpWMUGZ0iFfietRxZFrrRYGvwMvfQziEdj9lZR4ejPSiTqbYteEfyQOCKctM3QzjAm8RRQbNAfRoTj/2/DzDl1fX4n44DZzWex1HFJQ2AjLYgQ1lYQKE0r3QZvNCcE0QJkktSmGgy2qYYMQvThMeKEYOMkUgDJFqdXh4qGLNn4F6zvdjRlcXSOCQqMa0o6bfgnXQtegekoOxg1PCi4AWAXMTu3oJXNYWhA0CRcskOTEelQKeiHcUpgL17FKhv/Ly1Oll3wolr2FwU8NLxIHQkLz4XrYtpGuqxXxpliuUdbqXq6sbFVvyPJRy3sCble+7i+vzK514F+c3um7KYaWgsX4e0J7bY4Sv72Jci/unjxR+dHGxjM32Jo5O+nF4eBSt5mGsl+2YTYqYTJbRGezHmuIANZvnmQ5ZNvjmCwkMxJ0cnwjEdq2EU1EMtEpE18jGgPM9oT3JUoERzOAhADFWdWAlgKiwRSnMTtHLcVFTwhfJ6NdRZEjoX0erOY8O56jIVk05YxlHT9oNy8tsN6n+Ams+CzfdCTBqVAnzWDiyGLAFoI5tfm7hJxWB0iOKomS1fnXUgRgNtSI++OM7heJbX/zNUqxBFQknDVV7YQNisBRTvGDpLYDYmeyQxaNInyUhsRImgRSnE9DtDRfXPAp8KBpoB0YkQrUV8NJkjSryEcUCjMKcjoYeYFh7izg4bMT+cU8qQURZKAl54AA1xdorIT75ZS0bdu+h4mZyLerEfDOXxqDXway3Ha/fXMTB/rHzFmsEGIM+8/A7Dp6CIcAUkK1ydwZj3mXRhG+fJPWsRnk5+b5XV+hHCDLuaJfOmMJJzBqYwsv8PRgM1FlQaKqVFC8dWwC3mmRnTtOI0ou90VDUY7gi6gQ0UJp0pNNFilEz9apC5UPOGaI7ohNxTVeMIpRkilJXp40YtUj7gU2hEXN/AOrX/AxzFatdvomygQkrBQTQL5MJMZ+R0cHoU6F4QVm9U7gC2j1+C1uxNgFdO4M9UffxFOEA+cmPfyL+CF8H9y9eeNyxKKDD/lCWc6vFVkWzCAo43cZW92RvZA0LRzs4CopQxGXcz3pzGOeXn8Z6M4nDg3sxvqnH1RkjAUzLvVhCcmH8rGPnR2fnzIvbQsGLxWGhOEYDpNxTOYmx3YNTZM62VZp695n/kweIfGLBLmxTCOeCrQ9FkM/3ltFqJnLkyyh2l1GPMxWMdgvQuNTh2Ux8De4zDFRwCK//eVL4+5mebW3kfM4mLwkKi6Xw1QhSAaN6F+Gv2MRW76lCksX6rNy6zX794J/+q7fr0W8yeoAEw6NgPZqi7OV9maoQ4BxrTEWOkTcgdqZ5FNpkaH2aRCj80JlbMBmcJqAH5FW7W8aPTieazKejkUCoGvkPJIlXhYJiBWkqOGFn0R9s4/6DvejuNeQTCFjJKQ7D8dGjR2kN6zmflxEQCJ0EAqV+qy80f7qcxOHJYbTq1lOM8T+4DzuSDQ8XZivmIYUCiTNbDcUJdroivSSURVcHYhFrQlnpKycTY1zm7q7WnMQbyoJdBrSe6c9ev4mnz55oVrdC1SeSmXdp3Mf3Ud2boYQlL4FeRmtcLNYF9+B0dQdVtaKVyAfglq4FYI17QqFgk0Ch5rQHOxD/RszObfT6AHu2hbNJDpEDFLeu/t5yNYu8tr0tFLPJQkK64+NDsSuReQtnKb0R4osrDWu7jdkUIlZLpCh8IKFH00X96Ac/ivPzS718ltZ7awZ/hKK2muP2HTEbL+L5Z8/1M0Yd9D7TKHF4fC8ur1CS+n7vj1hHd+PRw2cIu2OzW6jL2W2bcfEGx616dNv2Ug3pPDzqKdRKVH2/NNUqvECqkPgKAoorY2OCookKlJlTYj/aLkrPLteL78sI2Shrwq6UJJ9Of/AqOmdheJjf8ostzYYCgrnS6yjKN1GvjaPZIhvE+IcU0w3AV4R/aaWp68H7RaFD+5HywU2hSloPSw7sE+MRXM+SfFMcHSoyoazWnFlbWfVTuL/yZ//mDo/iC79W8tCDDwhITE5VKhQp5If1lYg9MvxkPUo0YEtRIwJaBJga0OThrAqFXwaXOuZ+rXSozO2OugpWmppzMwcAqbpJRUrBwlNgKpDn6KgRp/cHEY2d6MJ0QBjZABDu7ZEv4TYeo5cl24dhN3oDk7k6jU6cn2GSuhf9US8KpL6AgD10FQiL7CWJ9ZmLmVPAOO3Y55MURsgQn5mXGo0KV0+ZCkowczguDxukKeZw2JjgFrxs4DmfffZCD96zp0/i7OyNWm2wD3V4iUQDBqEXJ4UC6WFSRBzJYVj6cZok0U/qD7XB0AjkUcL26xQP8B7bnGViqDLTNhX4Q7YJYwGHCVR2lEeTCTkeE22Dep2+RgywHCdQ5TFbTdRpLOd4k9rg+MnTx/q8fCG3u6bhajcvP1JzO+QGtdnGTz59Hg8fPhbm8NFHn4hrAtbDupX7vjfgxAec3MVihkdGJ1589lJFE8MgBGWL5TQ+/7d+KmbzdfQHmO06rAos59mT92K9yuPi2tgFXhXkuy7nYBjHGkukAGbCSmlZ0jHJGg6OCFoTB1mZG2TjGD/T4HKMf3iOOpqP8Uzj2x0lJi/lbXcuoiEbEJiT9pIVtsEVZ7uE1b6cr2jqiogdxfEqGs3LiLiIopxGr0GxT9RmOBKyxuNr0AWCaQCmptFDf6xiFFehNDweVdxDWnYl8layBBMILi6OWJ32oOEdoBv56j/7f+7IzP/+P0yiMPikfFGrR12VXIl4qJUNULjq0rqKBQkTUyCJPR956WyK4QdV4jIVHooEfHtoxRCuOlGDajzYE7MS0EYpTRJlQGShNd/Gen0Zvd4unj7bj8EAfAM58/StnFabGZvbWtaea289OhpaUcpYkTd1et17dN/uxBRECgXJ07nHBNVcaVywt7Ni8vWrl2LbETSMLL7fB+BCcbgRBdqmrdjTs7Is49HDx3F+caEXiiChVttZpWxnptNZ3Ds51ecb39zEg4f31IXw8jMXgmdYgQmN3BR0hSSnKEE+S2VqQ8dA0WGWh2JteTqWaO7sBAdp1W2HsZwHJXH2uNaS2st12Sce5CxyWt9776ksAN11JKEeSWpL3KvGdiLL6+JAdLvtGO3v3cYYaB3M6cfGiz+ozZfDoCrP1B999Kmo0tud82LZAvBQ5ttMkndGDsyPuPcy6Z2tYj6ZC4Qe7eNmRjtVCtxdrvDS/BmlemPx9/z5K8m/pxPIdwRMAzqDI1HcuwLvuEdSkippyyZB6hRkk2D2pX+v1HMtg5eU1cnWqMIKuEd6IQnWSSOfHNxEJTDpyqtRng8Dytx3pdeBtySsQmn14BQ4VSEgkXHTPBqIIWvzKMtFNIMQJVzh04GL0ZEwEgqxIzt1wznsOGj1klv2b7YlL6Y7Zi08xXrg94xTeUOC74UFZTJRatJhugZ88Gf/79tC8dtf/PVSpq1w5xVIQkuT+BBVR8EaE0Q9pQ6RSo75DHmiuqhyl2Km0x4mKRuZoVB6phQjkTpQXGL51YvWYCDSFR0FhcIZBxXjjQuwivXmPA6PavG5z9+LZhNwDPT62gAM54JO1ERThdsuEHYTB8d4LzKbd+Pm/EbFbe9wP3ZsU9i+CINAHcnJA5gp9Em/+BnHN2NvTBo1kaBYTVFxuV0QkKrRoPKykI9lEQL89gYoS1kJkjXSse8DFnWAidlWmg8MaLh5gKSAUG1GGdpapNoaG33iaHYW0l05JtOtFdI02EXMqePi8eNxScubslC1EaBDYcxJIyAnI/oRXiT8IygS3Gv8M1HMksLFA0O2BS+eYvMQUB0O5NRNBoe2HEUWk+m1k+hrDWV06Bng/iaikTsKfD7tGP3jjz6Ln3z4sbGARif29vZjOBjJZ5K1LuHRgH+oTHEzJySHEx3G7uPHp1K97h+PYjBEVFaPe/eeRa3Zj/Pzm5gRnzhHyAh3BaIYRRNehde5jFlaD/JcK3WL7sHdgI1yzWj0L4+C4rZIF+Hqy+fjJRKQrxWjIza9eTEp0YFXFrVhWK3nVG1E2lgpXA+gFwGdU8clE+eZZONG2PB2FZ0G+AYAKGPIUszNkoKB2S8UfInk+SltsCt1aeGuWvkcqgeJM4PGRx0o98Y0cDpjuWbx+Vl5o5VKn7ni2fAefPBnf/m2UHzrC79W2nSUFY7Ve1WKkKqQPDFbmtm56bx0uAJDmpJOnidbI15azyWLdJG4ZNRrjgajh3Tw4vh3o8nWo09knZq42y6hIJ+RTqS+iry8iuOTRjx8xK4blyDzEdxmu6ViTJDFvai8qEWLaPeJh6/HoD+M8dXEWhJe5mYRjSKTsxO+mv0BXhP4RHIS4V0QcXlxEXs9YgQszLo4P5N/JPoH5PF6RnRSkhVRnfR0NE7Khnbr2DZCfiF7EUZbxI6o+9wO2tJhIHLSdqgRXbQmiVKtLFJwFGE0+CLh0gyabXUfSD8voCi4YBApIkHuVZjhdnhYaMfp0HBk9gsM7ZnrwMsDe1GPUy2XNyS1iJhBrefaFCFmYohIbRelGuY/CK/sxQHVXca0eH/oFPbLWBOlGFTfxCNOObX27K/yiO/99Q/i/PImHj1+FnuDA3097N42y7VEatJ4zFkZLpSBwcbq5PgoRqNOjCcXcfrgMDq9YXQ6R7FY1eP8kpOXbobtC2a9ifynQsA2w45o1mk40IixQ+NvUlgiqOP3K1q0OmIhxWymkg6JP0M33PIMz4goTxZ1zz6t067AHiAUB1noExzEuj1ZQkrIxXhmR3nWyqWKwFrOcnTttvNHd0VXPYsSeXp9Gs3GQvGE2DAQJm6pBc8gB7J9ZykU5j/5sPb76y4JEFXlLY1VcJkQULp0+f1LFBurR4siPvhn33tbKL6N1gPVW8bNBQBCHYkLs1sXkU/qbCfurI/AKXB8Zm2nVoYfwG1cZTfvlDBaUEewU9EVopu8LJq4XBH1x4/JCSBVIa0n/xBFKfLaVbz3ucPoo/fBT5NKLGltAlAB6JQFyc3wx6UrIGkKToXcfMqmdvhbdtyMP3QOOjIsYybti5l7Nh/H1dW57NxOj+7rIvO9GDOEXGdZzEkk67SVksX/huXJC3F0eKJ5W8F8zOUiY020YmTfzQ1kRBFQt0JNOlBaljgW3T2NQZxWdizaqQUXVqGXAKKaHbVZv9Ema0JWUluKS5B/gHfiJs8ZSObvthDOKUmLmcYmq9oQddpicC4WMwmb2CqA0eA1CumIl5iuyiHMjGWOfxHJKce3k6TyTC+dLOe5r/Rc4D0rS7kRmOGXydi22VFYstiVtVhvAIIjbi4nSpg73j+SUY+6nPF1rGazGF9exXvP3pUHxmjUU0ZGRzZ6uGHfi5txHjdT5n+cwjC3DXEQytrSGZ11sCTbN1YhVLTZEnWRd5GeVYVhchKTDQshjy6h6QxOHkNwFg5IqXX1y7gQJsguLinMWu+JTWt17eVoj+2+fUW4VxrfkyODcmXk7wTJkNQwMJ5aNLhu2TwCvwsFJk+iLCEGjqNZX8ipXgQpMBAVITAZGxhxiFfu92oqGD0TaC7YPG1qpNjlCUsdBlsqr1A9+vM+8Fx/5c+/fxej+FU1VzAyYfOJOoygJSWW02rZ9MVcCU5A5up235b7elBoqRKyrqFAjDWqZkJ20R5ohDKHANS1Pxpp9DACy8PL3/EpxKm0yybR6qzi7/7s48gKDG2hdHvG46Ss3KpVjFIUmnMKPBfysyqfQo5AFDSr8IiGBFx7fXZuMJObrXtfKj0buTmyZS44CDbCMQoCRrNVAA8UbB4q/p7n17oIS1CgFQNAVoi4HHPTyBnVGpzkbEiWZmQ2vYptNPG0YFdfZbDi9emNREd2eZqadepr7ZxoPwbb3V761+2Zlty3uTfJA4T7xkMol69+bCGEyRUqjz4OUrJXLLR65oHh5WYNx1gGNV5BukLFeRlqcX19YeAUGTsrVdzA6TjpcMBsVFgJAyLNO5mtBOzZQTx/9Uqp89//4U/iw598EicHp3H/5KF8RXAI26428frTlzG+vIif/bs/HS1c07vN6CFx7zSi09uLzbYZm10n5rMiVhuEW6hae3q51d2KD5FSwFNUXhXQKwcpMRets9TPTPeV1s/qLmDo6q0IUdK1xkZklQSGaHHBjaR4VXcnBaUbC43YbPGQxHtDYb0Q74PWI0nMVZFkHdrjbF36Ha4/oPEqGtLlQFfAu/Ui6vWLaNTHMu3NseWU1d3c4cSa21EFg58lp4mUVysmqZoGfm53qbjU020qHyY5ZDlAKn2MWi2+8s9/dGf0+MVfk2cmnQRR9TyU9k3gA5i8QWQglVUPChWWC6S1IQCw1ywmXSUwSMQS5kvv6DVvI0RRy1pXeAvEK8Jb4FKYB+FAX0ovzLvt9ibuPUTd2Y28nMVyPY22Zk8/rJ4x/cuyX1pzm9/wAu2pU8B1W/sgZTXCgTjaN2V4vlzrxbZDccTJ8aF0IaCRXFi+HmMNGwwwC17+6pRWUWwwMsD2zLVG5WdAXGYnb7AErNNsLwYVep8df60pvQecBWZTWeC3+9HpsTasWlkiEJ301NZGwapcXmDYi3QVrD5dNNz1aaWFeTGIvPQjmJ7Ar8DZKpF2BOhZVahQZRm/0DFxemxl4gtwCftRiD+nr4q74wN4wOkm6Lroinhx8bxQwdZakGfIMQ0VJ4ffo4EDWER2joMU27Lnr97ED3/0Ufzcz/09sS//4t/+ZZwcnUSPjmuxje1sJYBvOIAO71QuuCr7Rwdy21qsiCCIGE920e0eCI94m8TNKpWT32tPLaF9FJp2nTwok2m8Xja13WmDJG5E8lapXOSx57Oc2i7j4F+MtjacNmYB1iG6NZ2gJNwpV0XdoeXqdley4YxO+Ao8lXs2z1yKiUxAORwLjblwWdCIxFk0anAu8OC0iK7G6pquQc5gHAiWkVPMLEQxPiGwVd1pMjzCD7TL5yIjBIZx8qxIYwvv6Qd/fqdQfPvLv1nSQVAoaGUAR3RKqwyY1MOkxonIh+Sf8CgaMBHVUdiyXysmka8sCONveZNBe0i4j0U1Wvm123pg4AiAQosPAOqalHhkkG53N/HTf4cwn1lkxUTsvEETRmJaNaWBSrNxtesWS9TtE0VNnAMo5LV6XI8n0en2o99zW0ULywsBsCSBjfgGVH3yRhdqV3nxGSPoHk5OTuLFi+exv09ITCGJ9f7+voC8yWSqTYei7fQ988RzKGM6nYh09PDhE21EcKyiarOOpZr3yGFtoTnAHMUdEQUGoKqhwsgI5M/slDCbjfBymjZcWePhUdHRmES3AGgKgGowlOtB0dGyT/eKQgGF21wJci/4nIyfYBBE9mEziD28V5YVbH5+fqbgHxiS7na886Pr0EpVq1ErKrWNwbZluozFooij4xPli7x8c66wXVy3X7+6iP/rX/3fig0g4kBMXUYcOtlGEYdHRAa6mJN0Dp6z3TEOstFAxzJKad9p1EzxiRQ459IkHkTCEewU5fKgQymtLDmsqvlewcZaOVtlyXOC+Y1o8owpfG79GY+BXqKa8u0OtzSwb363w6jkuWIfCwdmaQ68va4eOyHppZGFrWGBPN2dA6HSkU8iivOI4lW0WthELpWIpnLIgZc3os51IXRYYjG666TnUJdtgk4ibquLtcI0FYnKWiIBvB/8+Y/fdhTf/NKvl4o2kws3AAzFwoQpV1mDOuI7KNHKBp+AmaViBR3uw52EUVaJE20iQqFw0TGpA6CoKhRNZTO4o2AVlWjcMllZR7e7i8+9fxJRm8ZqcyMmWo8RKPHQzd2wlkTFTMCVATqteZLTD4VsPJ2p1RodHEaT9KeUm4ryka7DGwJOi6b8IGbTm3j06LFm7/Ozc3lTAKr95V/9Rbz77jvK8OBhwJRmrth7aNywPO2CZMQcEDLi+vpKQOuTJ++Km4EOhZOe2ZtHgOJlG3Zb94EH7LJ1tFpM2FCUmfNxmLaPKXiSqN4FbE7GK9vwgyfwsKmoIHpjhOr15EWhRPKUH8ElgvZOIWXTwN8BXOVEWa7mMh0+Pj7WJsY/FyxUz7uL2UxtMX++0hEAllFguH6oOIUUMZIhHMT/881lXF1Mot7ox9/+mb8T48k8bsaz6PTxLOVFbMcP/t2PRbP/q7/4/2K3yuJkdBSHo2H0cA2v4YnRjsl0quu8NyTmYRi7jKI8jFZ3qA0WJ7a2F5CSpNNI4q5kJFttgcRs1HozHShakfoltwu7mwcDnGzHzLXx9kMnZ3QHfRUKjclp7DV7ueokKRt0ZT7FPZkYGBUJMRloJAqMV9m6d3TFMGjdQeplT9or1shsRQjEajfPo8g/iUYT2bqTyACSG1kr6mVPa+yyto2oAyHwHht891jBz+PVNPdXrIxbWwmrxis5xlf+kw/fFor/6Bf+kaFEhGEKT7VtvxDzJEsG5QWnoPLoheSkgTB0Jy3ML5w1AyC6npeY17z1wIjUSlQHA5MWBj+BIqN4OSqj+BdsB+bx5OlBHJ9CcpnEFgdj0rY14lijoIMyoc6m2VY8AnwI3P3w7xk3ZvOFckQkRbcH+q3QpyqGMvqo1+Pl80/i4GAQ/R48AXwUptJbYMDC2EBr/ub1m+jjAj4axdnFhQBRjHgEKiksFxILK0MLotjRs6qlMNFCAyKyeZEYjU7i9uRjF5+L3yAhFkpExQBiX+c2H5Yj/5Grl4RoGAnvFG7DQ2B8BCdvn+iAlnxGFcVOW6HL3B8dDvhJNOpxih9mrxM3UmS2JWrzfSEYF1/TtgyJeZi3W4xnEHI5A4V3Dp8JHmwAXd4BNC084OfnFzEdL7SS7XRH8eTZO0ot42dj4ZPDfiI4Z1vE+HoSF2dvYjklq5PAJkxo5nF1dSYHsekMSridsh89fkfeljUk2S3c08mBTVsOXkhOfb0I7iqrDQDdFx2STis6WEMKt4VQq8VUD8Sj0DhNdopBQv4uBZrRWWpOQrmEcSUOUaLOs+ZmvayaKbo1/0wCOsZyrQAs2DJ/oRpJeOc8umhbBmAZpIn5uhbbWhREONRnUeQvY7d7Hu0m/iAzGWN3AitAjHwZMyFkEYpkLA04wYeTpwStSZPJLnwdFco8E5PWTli1+PI/v1MoZIUnpx5EPdWa1KBZBZY528Nzl7QRnFDMtqmboLuQVgFRFfJztUMpU4EuRRJ29b9KH+fvM6d06CiaLRUKvdjsc0tO+Sze+9xJtLskZE0iw/SD0UD4hV8mCoVTvURw1S8+ZLvDfw+F6VbGtlxwCgURfrbDpNhUunvH+dGK0wGdvXkZ904xnrFgCM0Cn40XhO/NC9JpdvXwVKnpAJo8RBJ4VZ4PBaAkuhLnnOY4NqcHia+D0lMgLGQrGfmmUwQX8n47ZrOp1mQKDVYg8luCD/RoDHkBXn1SlLF/OFRrrgyTpoOBeFK3Ggkwj8VlGqcqupmWtjEwBMEbMBWmgHFN54uZOpF2Z2B8h58zL+L1q9cxGu4Jp0CcJkVikUuKL8PaHKv9oYoK92o6vlGRpU9fLlCz1uO9z72fXMY6sVhs4q//+sdysfp7/8F/mKjEpIEvIrZFLGfTePPys/jo4x8nDUtbW5Ph3oHW1L3uMNrtQXS7rJYBZPncjCN+uQsKRPKZrIBJeUSlRDWNp1WR0OykHukOOGx6PUUAUNyEQntsSAWduDW6h/QxPNNJci/HN+kyzEg2Ws7o4XsszOCWiFh1KuYZeUWT1uo5P9Mm8nLhTj1DKNaUi3cD5enqRUTteZTFjbxlW9qadKOBv22djmJ5O6pqW5i4FcrS0dbMnBHCvL2ocMfhrqcRv/QvPrszenzw9ZLMRHkBbNfCKgTnpBWbsIeKk695jXj2ZrS6XekItPXgQimYxunhXgFpd5dIJYA0noW0RVFiWDV68JIxejCqIM/GQKYVn3//NBotTE7mAWZB0Wqn2Q6AlJfD3AFuJ+IdtPwIq/J00wpxLqieYCFOX6qpGLpQJBap6Sn6jChFsdCD3AVQ1e0M9cJBPOKFRHPA1kKJ8rgpiRFpZ3JRfGFJOsxEXRnKQekpuhDLEKxxopk27XaWBw4U2lx7Xmh+m6LExoRVGDiIiVV2khYVuFbTJoaDiK5CyDonEdJ/eCqsyUocvzcKuhEGUw9Jx2UjV9qRnCQqvqecu3n5oxChTd9TQiMrCjGqAcvpddtiroLI66FWZCMbDhSqZkAypvLvGeG4FPvDI6lAF6ttvPPueyKsQW1/+epNvHp1HmdnV+JVPH70REKwydU4Bu1+vPzs03j9/OM4O38tebx1CRTGurI/oJrjhs7v1Zu96HQHwgE4q7WpUTxeZTyT1ofqvZO7fNVNJDwrvSUqFsIeKuxLXQXPltt0SRVSg+0RaQAAIABJREFUoLTme433Fua5w00AM65tiRYgwRh8ktTJ3DIt0+xBZ+eVv8lxBjwLubHBrCxr7vA1umzzqLFR2S2i1eQ5+ShqUL6zN9FiBMlaLhS1bRQB9uTFhIuEsTt5zmlUd4I5ua3qbBKgK6OnWvNvFopvfOkfi8Kdb0lZQgfhXEqnfjHfwF4z7kJrzudANdjEil6/2Yj1LkvRay7R+mGEoXiDovaHdkiF1fmgoMY98j0UC5g49cii1/MY7rfi2bMDbTtaLT6o08eq3BEXitQu8bwqzh1ZN+tQGIp2/8Hche/HdoXOg4vCKsiCYd7NqpqHGJQUN/QG6804Ws1OHOyfyFGbm6bwnIJtwybWc7gmdb0cxjtqCtxRyyvU2HwCKooiDTsd0ZbJr2CzgL8kpKnKjUhU+4RtAFjejG+i027Gwait0x21rEaWNnJ3EHOfOKxuue10OYDQHFoUL1GjM5y4iM0bCHgU61PdHhTqjrkla8RgO2k8BN6r3XVxWitzIpyRKlq37QwBP7VdYp2dPF6FZ3nZqE4JPc5qMRd/otXoxMcfPo9NVsTf+qmfUifEN2OMWCzX8fLVuU62B3iXwqS9uImzl6/j7OXLaNYIWiKg+kDdAu/HdDpX1wLmle8KdxadvrqLerOjCAn0MTJhUQCwnZ8klkvApkoBnYEOtER1vj1PTYXW5xXBsMI6bMIkJq/k2qZLS1uTgrjBKWyvaR8XFQoRsPjzFlV6JPZh4m4YW82tnpFqRBKEIbDE94N3TE7qXGc6SGlElgpX3m2uo4yXsdt8GM1yFd3aIOoF62GKzMqHrDZnvI90Dglv0Q9qYWFWcuiYXSq5RTLp/ZX/4uXbjuIbv/hPSpBWchAyhawmgdgt9VoDlk1ReGiIhycglhUcKC8zGF0CwjH5a4LcWrfACMJLppNUmgOTW1iNYtkPQ7M7GOgU4G8CNO6249jfb8TxKRuRjORCeWlqBVSz3h+nZuZWUcIFAno1yX+U9s0jUqtprmbFifuVmJkih1RArU8XzFVIBgdkfPDgvsanfpcAGYBdqBumTOPePNrHHs4rq/0h/ooQllaxI3QISrpeQFLZwSpY09q9G2NdiFwUsMViKp+LSuYLTRuHK5SnFI7ZYqZsj9N7p5GTC9EiXGimBxfnaHwfGYUsIiui0/R6DyAS12/AMNa+nfZA1m+I48wrqdufIJ2UZrM62FYkriZ4jp3FK79IZYbIRJafDy4K15852tRxlJuVO7Vcuugii0wW+ChLcbLerrL47JMX8eDhkxiNHPLMdd9sGB/bur4ff/aZcI/BsB//5l/+nzG9mMT94xOxV9EVEe04m62iHY6UVBYndv6wgWt1Ea0azYEwC7JtC6WV43iGexo0chLFJJnVAZWU2nrmFKOpDYfX/HZ45US1tQJ/h59BBUF8IXcU7kM9jqiYMNayZUojhWMIsBlw92rMLrljpZUsXcRtcRDBj+9rHEH+KsQdsomqsBNuBqA2tG0OdN7bjQ1wtpuXUWYX0a6volas9C4BVrfbjP5wMRwLoM13He4IYzxENtPbRWHQFuutX8XX/vPnd3gUH3xLGAX8g+16ESX5mjkht16zCdiAt89FS4478P4ZPdTqyonbAKVaGwWfpgdIeRN+qMpsKTxC2g448/z3bk+kK76GbpNUo1iZZfHwyaHMSsAjmg2wBW6NKdCy91IUKfRr7M4NZPHgKs2bVrjV0sksAhTZoho3KCoQy/iatGcQTtrabFBNie+7ub6QvF1JVju3obATKTqMVYwFtO/7w33N+FjELdbrODo99cmhlRvhO4xN6Des+KNDuLm+FF8BKToAEs8uK0XpXwA1VVRwVQ7JuDdkiDYRwt0IQxkND7UKlKSYYghdPclBeIFXa7Yx3Lc89kcnkiVjSisn6s1G3YlODciJaRRTLgWdXLaJVoeTKD0ojEX8Svc8WDuL3wHb0JRh2KaA14LreJGyXazms7iZTuQaDi4xvhjLKf3J03d1HSz/zoRb0CVgl7/cwHjl5C4iR7OxLWIxmcX1eBybLdeYLU8jartCFnlrbO4zogARyBGjwPUbxnrr7jHwS8GQBl0Leg/CfuUABcvBSlF4ByaSudB6rEhJZSoUDvSlWEgtXbfRsdakfGZRApKvJh1xNX6kdTGQlLhFOGRxzdho0KKxOhdJ765DxFtgXhRvm43ovrG1EoSihoDtIb9gWRK/yfKBrmIa9WIa+e4sGnEd9QLZwjZyvE5bFEJjhOaFJGdvSdMtcKM7x9eUg5f3gXGegvHL/+LTt4Xit7/y2yXAH9xydrWIUrQizR2DpxURKkdaSwXheLeOs7MSw3jJQeRBgpPqWcw0zVpmtDn6zo7T2prUnWjeklUaYwgtay1qOTF8hPhm8ejpYUwX19HtAswB2/JgWeAiZiZkIlGaTS0HnLNCkEKxjS4xg/O5gm7liMSzjLAn8dgpFJClLEQrla1BUeR7Ma4zF19eXuufRAEA+lGg0MXgMzEaDFUUzs4vNG4cnpxY2CXQF9YbeA/diwlTZE2s4FCktDDaYaWM12Fy9oRtUMAIpaHwgRnIaTrHSm0pRSWrQVaBjEP2+OPzm+TG51LCK/LlLJeWIs8AjE0bn0zHcXpykgqtnazkTqXQml0s1gtdK9asZhDauo1iIUIVJiuNZPnGc1AzLZ1Tilla4HCexWw8jm2eyauTseXs1Vk8fvA4Op2BNQ9sSdaECPMCQLVvR4ekeujjOFbPNlGu87i5vNKfI4Ap27F63Uj/wbaIQihtRGxj0LbvB36Yu5wXey9K+C+0+nUCpgZWj/JMajNq8yWKhPJGK4s7OFQqFM6Y4B4AZtukEX8OODVoi6CBp5yNVCgogBqHpAh1MQ2xO72651Sz/QLm1Vg38qwaF9ASIlnt8RzbBMc4ilekiaeSCgXPBO7erEN3W1y/7ZaVbdh8TKLcnkezPo564G+BFd/KAjGTP5IlA9cAsV41dsG5SEQ5jSPeDH3wn97hUfxWGj146HabpQqG7MWVHgZhgxcsEUtKC8Q8PjgxzF6dDQGUyn6gA5FTuQ1FVZ1USFeJEchqCeqyZealZmfaQ04vnK1YRzbi8LQXi/XEhYItgW4yOg8wCCv0uKCcCDKfgSnJzF6vaeYb7Q0knwaIwyWKgCCzFL1+ohVk3uVGHh8dyyIen4jRaBC1Eq7CTv8eMRSFAmxAO+56PWYzouEUDKkHCgMeGKqKLRAphxNnpUIBd4K/w7ZAm5oELtPyyauRB1BrMKjl4DmkvkO17jq0GSlysYmbK2IJDuQVARlqgp3/Dt4CxrSsZ+lcePlwBqMgWsRFRiaWc9KkHCXzlqq1TRx/PEjZmHANR/KYNM6B9SHjZqGZGoEZHgo2c8XXwgC+WYUYGNXzPK4vL/RnKHx0TKP+MA73jyQv55niAFLru8NGkBPeLmmdHuNUEeubRcwuoXKvNYYxkgGET28olnQjuf7JRqjXRDhWOuUNNXBB8e8JXM9Fje/Z8EWiLtsimCrPSJV+7kTmrsYP7TQrvpA2JHbA4rBkPa0ZXrhFGic0ooDj8W7Yp9Lgpbvq6vR0bIXN80QFryzrEkfFK1J3DrZlsOiP61gZV4tcR3eCkbO2WaS7k4dDdAFBQ8uI7CqatauI4k102hAHF0nwxf1sRYP7ptmLCdpLAfAPugppVWSdxzvciC/9x3e0Hr/1xa9LFIaIJc/cWWyYw5Ul6UIh/oOIJSZGUSi0S77TUWg/ndLAjf7Sbrmb0ANVOqiEi8SFlgO3wnFoj21sCmadZzfx8GEvhgecECu1zrRZivFpAIT52vtkx9KNQmTbeFmWNXEYrsXxIdqBifwrmJex4YPG3W7WZCtPnugEv4PBUHjAJx9/rLwNOpXl4lotL6atuEx5fiWibk/W8sjJl/OFjGg5acjEhGkqmo124BCk5uqmHPhcV8I5cn4k3YwvdBOcjLhQy6S3Vo81JzQFtGeAtyWvRFrvacynM9Hn90fH4l7MpaKVSEdFhewPs2DZsvSiiXqy1orrmzMVOK2OOb3hWdC28+IkEI4XeLEC+G2IH4JWQIAWp4Cck5QLr5l5m0GbJi7BXBnRtdMzAqV4cnOjdpnNGLGR1BiKKoAlGx+uLyNtu000Qi2W63V097oqoDw3ly/Powa/Iivi4vpSAPV6gUvVKjZLRuSamaIUikYW/Vah9LJaA5Ur5KjDmLP23QG6IujCj7Njx3iYuzCMk3+jD/REkEtbMIsakygs4RQW+/HcUmDsJq/DruFryOEI0F9RwZOqIJmUVxZ5bvnFI771bbHrlOwX1UFUI4gxJX42+UYkkFFAKBigjJJsW5mVdP8Sz8d2tYx6Po924zry7HlEeRmNpjcfHB5AG53WQKpkrUubdBQOR3LIMf+bIkbX34xf/NM7MvPf+fI3NXpwOjF6UChYUTK36uRO5gt8RFyuDN6QGQkwVLNKM2EOQsWFVaT8wlQobNOFw7bXS0aBoQl3VSww2RU7ji5mdx1P39mPdo8QG2MRwi+kaN34xG2bP2CjF3sJcHpLcg34lCTP7VYtZvOpWlNSsZUUhjnvchVXl9eKDUTheXR0HM+ffyYvSMBKuh9eGPCFm5ub6LOd0YtGMeTlqMlA9/jgyNR12tHkOaBkMhn/OM9BoB+rLz0EFppB2gLx59RmS0HuBqxD/iw0bH6fF0SWdtt5TGY3arWFnAetel+nr2bY3VaCKqWP75bCmhghygyCGBb7XllLGAR3BdC56VWt160OrMH+j1YUo2IFyNCmqsiDzgMAknMNvb+I/mAkpyquKwg/fUGrzcolj9V8EZsdvIlcndF6vjJLVorLhngajCxoXyg4dJOX4ytR4znZltNl7Oa2MQTI4/swpsyuwc8oOpyoWdSyTbRjHcejTrCRD0R3Ba17J7Ylm7hGrNcUOq5ZI7ZsIGCw9rA24AVnjDKfRj4T2rx5dJUuo7KJQ9uUAoFkvCQZAs++TYarVSqHU0ISXDgTIzQlGtjQWMCrv5dYnWJgVkXB+9rK49JduS0LNE7LWpJumHvirZPHTDpOjyJsRSQkK28iirMo8/NotGdRq9F5WkfVqpmQpbwPNiOBPYNtFhUiBv0743t24ot/+m/fYhS/+9XfLslnZOwAn+BBAwRRxGByr6IxVlWlSLACI/6Nz8UJAfMPGjZKw2r0UKI4H8zdBCCOV5p+qSvzDIJ8mFFVofX16Siu4513D6LVNVedDq/Ni8ZMViwtZ080bmz3ebmENpOWRCbmahu9DrJ4vjdZnyRt12J0OFK4L1yAs7Nz/fnDgyOlf0kjkZzDx+PrGPRb6jJ4oC8uruLk3qlGKfH0034ej8wHp/fUyZCp6hQnk3h261VkRVKJCjSkklPFTWeHTamwHc6FlI2KvJtf/QFeGC1tY5CAw8PYsv1AQ5LhL9m1PZ5MgHyKwUvwKptYAgRShSjRvBAN0XhDNGsedJypZcMvCoyl0lw33U/r2ZNa0loIma8UFMLCifIpeYuObACzljub7N4q+TNal8VqpW6sz2arRZbGtTZV7ia8eiaEeLXZxquzV/Hw8QOtQutZPeY387i+uIzVdhWD/l7MJquYXM5igOv6ZhfrxSoWN5fx7P5hnB7icL6JrMQLk0OKn7Udm6wdq2XEau6QaTxet/B82giheH7dIYuAlaS3HFZa/6bUMWNfdK3oagDPDUyjmq6J0GZ3NftrJt1GskswDbtMoskERGhTZc9NnltvNu6I0lIsJ1/XK9xUyNNvCLOg80+0bs8qeJdsNGIKsNROGw4OupCrqDXGEfUFcdsyyGnxmcWz4BvA24E1zW22ZAMvkrxAGduLL/zJv35bKH7ny98oZdWPyxWRaOzkwSkEcnEi2puCiyEDGNoyxgyKQps1J/p9/okjlG3F+E9lXKJuQqMHL73XSeoEEmkLILOFXTuoNDN3bRYPHvZi/6gVu2LlAJ9kj77NEVSBJIM4J7qyjFSY/2k1vffn/QERBuhbE2u/28S9B/d1ylF0fvKTn8i/kc9CuhZhv/JfzHZxc3MZj5+wJi2l0+AEffjooWzcbELDRqMmg93RAAlyTXqXTcrwYPSgKOyyubcC6noY2dwBwNTTS23CiWXayViFTqfXR71pHAgwD9cn2erzOdu9WC3BT3Klj3X7UMOhqyebXlzL6z554EkIsW860JdOryIFURxVmHWSAtYltqzcxitxE7JnpP/UC1LGKNyZVIm8HJC5nOvqzyTvjnpL2ayzBaS5vWh127FbcZrVYjy5iTXPl16WZhwd3otOZy92RRkvXr8QOxQc4OzlWcyvZ+J3QIGHqIZ2YXazRKQSBd0Kcv4ij/uHvagLzGO9hOOaFbN5dCLHAi/vxWaZKyME0H3DmrDG2pRVqpWfInJJI+KNgMRyyfRGRk2yADDmUCWFyxqhSednlzJhIHqlKnGV/Ai9S0kdtJXYGnSSZN+W+aaYG1S0wtMlxyxSBF5VARJ4YTsGRIU5zlhOQ88DqjbPChZ89aihvSlmWptGnRCpadRrOJxv5SYHp8maNp5PEYWS/SUfE/WprQT//h/eSQr71gf/uNSKjH0tqDO5GMn3TyIUfWAbv1IqzMirJy4EnQSScf9TDEupGtNHTXJzPhBzsvfvNQFUitIT/8L0ZNmKoQvJWa314ui0ExQGJNeIo9w5kfHxVmrO3xewqlNepT7BRbBJAQfnkWV0STutSFnr9jvt+N73vhef//z7iquj2SOejyrPaIKSstGwxyHUZMYEVqX8WXUdtUYM+iPN317VmodA6AvXycg38ygvN1hAQ+04du3KDBG+Yqn4YDjUjZFT9WYpijV/9/jo1CnqBbGHOE/tot8H2eeeUpgSF6DO2pUH1WCaDGVYQ9PWqMPga2d6oWUaVCd/k3bTZCJF5MmPoZCzttm4PumM+1B4GPPe2sNp5FH769wOpcrBgWzWlZqmFHYo4K2Wrh/2/KO9oQxz8btgRKEgEANZcvJvd3EzwXXaAOH15bV8NDeLpcxs2LqQBsdaNFvvoiTxbTnXyHE4QP3jk1APOLZ7okmbNm1n/kFcXy1itWati7KXDg+CWTeyvK5DSsHDkq0AAnc9ote5ZsYzKsm6lpZ0twLzjasZmLQaV9eca8GhJU4C4DW2MLadk5mP1p92yKqs92QTIECxEqbBD7K9HV2FBGbCKfj6BiB1uCB5SFtARnFtASXswCVrYcVpA3LgVJTvdgP/TRtomxGJeS/gtzkmIoDJbNhr4V/4vX95h0fxla+XFISc8WMNOs58id9fbr271kpmsYn8qUqE0S16j5ayLcWL0Iq07UKhKuhAGWta7Z6jFKLkxANBi5m51XE34Ih2dA2031k8fDqMXTEnLkntktlqU7s20cmkE+EuqmxWWU34Al9vvZzGLlvFcoFLUCmdwNFoFN///vfj3oMHkofjhUhkHzcN4RFztMKA3I+pXT46PI5Xr14LyyALAoyXz1yZEAuMkg7E7lIiNylyAI8AqnwmMFOeivLMYG/NzB/KolCNIyZw4+3EcIjHgr0FUMPiFymPCR4TYYjQq/1yOjGq4mvY0h77fR4aE4JIFjcyL/0Nmyj5Kqbka83kNmWp+P6cTAa42GxU6kJzDJyaldaAUj3aVPbFqxcqeBC2KI4AbNfXNxodVIShfWtwyWNvOJS8Hk7Izc1U9wrSGj4V905Po11HxXsRy9lSPAzAzMFgGLEtYz4eR6u2i0cnw2ij+alOYxW+psJ6dUJKjEi301GcIE5Y600R0zmiNGb+TjRao2S6ZOMfyQDqnciVRkZhZ4uWlLcSQ5o8ZdKVLe/5zG4W3NXB/K0KhTNxrD2y0ZzBSR20yQRHALy4SsZH7FBlohYbCgPLzhbhIOX+KnQ4URC0Z4HUSIq6ogzZgiARAO/js66iVi6iXo6jWZtHo2FQmoKDi1ajTpdlwJ0KKet/Dp5GI/7B793pKL79S98os/VaqrTdivYaRqF3qtkGRqQ/WIW4ysuAzgEiCdWSMYTWX4UCMooLhao8TxUfXGKvyuzTGnhALC4kOaIeWdxRNBvraDaX8e77p1E2AfjIi2iqWOTlxOEqrGMVmGPeuk44gVGp+6u2K2xRCsaZXCnaiIn67U68eP5cWACtPYAbIcA87QCKiLFYFaEYhQLOi8tnR1H56NETk8dQwoohWEUapATrhJ1YrGZMg5MRyfWhaNEYpfol06akARbhzgQMB4IZ2gmUq17LQcIC4c6UboYSNqfTSBZnkJ3YXti9iVbWEYF8XsYYHq5ux/JlqXN1XRCveb/vE4R/2jyWr1UpckVdVwdTSkwnL82q/qvr8DzPmAplW7Z4yqbxyQfBi0NBBU40cKjEuVpmrjdmM4uljWHR5FA4W72BWLCWVOdx8fpc2o/LN5fRJ4yZ+RmMo5bFfr8pE1o2Qxr/KIJJTQyu446KouiZO0gpLwBIyUllvO7FLkPAxi9zHbTNo4PCE5YRGYf4KqS4whOoKHperVJlvS2+mUYKW1DIjSx5dJranrahydg2KRo1/tk+z1wYGVRXIKgAfDoM2/TzVXgv7xYKdU7aLprfYgwDyGDjEVSbTNTgFIqJskNaLQ4yjol11Ev8LjYCqi07t7WfO85G/MLv/h9vO4rv/vJvlWt2/dkudmsCYGh1kwRWxA5DmWokTGq3dyDADgUCJBj7fcBMxgep0tJclboJEZD0V+0ZoKpMK55WdibiOIGpWd9Ep7uNB0+G0egQ8LvVwyC35HoijySSjF6O1OJVKyRNm7Itt0al3shkErOBvLPexl6vH5Mxwq9WrLfb2D84sIlsDxpwU/Rp9CJq03dONuebsHJkS0JATgNHJa3RqmzHpFxOI5pOhyZmI/hf4kYNkux8BzY2HrX4+hTkJKTRzUK37NMeEK0WWPJBqsrNQkUQBB05EfcUFiQAsgrS4XFysrhMY+SCTWeR1pxIpBUglKz8tQlpefSAt6HPhL0f4GiVM8qz6JNQVPyUaKYnSL6oOxnjMhLaz8FOTbYKxNl7T8WRazGfjaPbJzB5GNMpBLZ69PrDuLy81Abt5OHDKLMy1ks4AaVGjes3l/HZR5/G/t6+KhcrQDqJUc+FwmHPmuhdyESbdyo6XRVRkBSler2rggEZbLlme9OL9ZJVNZ2I3dBF/6fI11lPOxwIGri6CplI+76pozANOUnPkTgkq8AU3qRNoCQDiR4u8mpyxErMRI9M5k/Ypcx+EPynigJg/CR8S8pV4UGMKB496CS4D9wXISLqTrAgYOMGboEYsxDNu1Hidj6NVhO5OdsTktUB+leJCOcOSQBqWhn/wnf/9zvMzC/9ZrnbrKIptH4Rq+XsFpySG3Y6UXTqJ36ErOiY0egKAOugUANmyibMfHnTYwFbHHrsuPW0AqrXBQLJRo1CQ+GhouEiTfx7ZxcPnkDGQjUKaCa/U5GYKFRi0KW9s0YWBVT5dNeJaeKeTvJ6Q/QbnYC4Xm/mSxUNVoG00qf377uzSTFrrup++HjQsNZHyHR6QqI4FZ720qeQi1NKsXYlTTZ9sEadCYIi1nZzPJw7jTL8E16HfAtRomrFS+sJ5sE2BCYnxi60nKbgetduwFamKVLqpi2FUHqKhdJkxKfwSEKXAhDtFrnyoZAJjvj+dCgAaY5ZFF29jUcoIjObFPnNgyDldScFwLR0Z01wnwEqwVD4GYXtrBbiUtCN8GcBPzuNhgVyPa9mUXvilH12dqGf4eT0NArR721yRK4H3fHiZhYf/fDHcTiCMr8W4I7q5HBIbq3jINQVpa2NcklSNISYkCI68RJYJIbVLYsBxpH1irV6R2tUxiDxhZQ0x89mroQAReWRppFDfItqfDAgyTxGJ+SXHp2RnFm8AJB47O3YocS3FJb1VtptkpWVnSZvV9wdGLDuLjlgeS4p8ikHVaO9hVyVlF7PGc8BqlM6uM0y8u0s6hCvCmgPRBayGdxFqz6PfDdNHqN0U1Vqmn+eL/zunULx3a9+vdyuMAsBLMKBaSVnHTHo5KSMe7VXZTLx1AXz6FHH+wBcAl49gKZyD5zrqP27LMttM8fNsrW7MzQhLmkjoK2A2W98fejT7fYm7j/ei6BQ1FdiZsqevLZJqePWbXDBSTUfjvpKOL81/9WsZVduWnH4FI4PqMnheTad6uElwPcAC7skfTcKXf09U3G5x34xMORJYBQ3Tq1+4uvr4LCEHuSa/3QQqaW4AknlaIUV3CK0xr6MlXOYHg14DUlOmFpOhG62xUshPnWyQcCMbOFvsxG/yALWmqxBYYQu4+j4SMQw1I6Mfvr+snrEP5QVm6nC/MJstzIilsqSrkXAGz+vd+t4Zih0OQGFFAjRt9ku1euiX9NJSBWJT8XamhUH4hrfGg15AWsqSlt0G+tc7NfHjzFQzuNqMlFkIEgg+hDymtbTVXz20cexvzeM9WKiFX6vVdcveDcKC5YAy6VLbFJ5r8IrqGZvup1kcFsrY5OxCQJ/waAXh65ObLaY9NodjPxSO7kxStPBOTRHIduJJ6QJJHUblm3jK2uyn/Qj4DuJO2FlZuVvUTnC4fDt1blW0Om6CtNQYeHamQClGALloeCqzXgKQ9imPJVJlPEo0xJYl8KilZ1luY18S0GYR5mzIeK+bKLf3Ua7PlMIeBqcbg/sqvh84ff+tzujx1e/Xu7AKNYr0WJp00HPxdxiW4HvZYqX101JGEWp8YNC4W6CmECRStAQqB22v4TUiXW+joNs+D+1zAlnANdQtim4BRczX2i78fmfehCtPi3VQsBMDSIJuRwKp00S4BZtsz0c0CKIJy9fCvsG+syHqchpyrqtEdMrWGupJRXG0gjSxrE3MynGidCO9/OL4oAYq2F1AmdJEZhKhYgyfEiNm77pFAraX0UPVjb6Yk4yRtCJMcKl+VNzKjfVaeh0X+SlwhNhS0B4Mi8wlGeBaBxwEEWECZgpw0ODwnOxGGtOPcDPcwWJqi4Gq/brl90uAAAgAElEQVTtEoC5GDkT0ySw9RLOB10F2Rie1avpkc4Iladlex47dQ24shvAMHdzdCmSwMs3kq2ORx4OAr7uoN/Tn6dY8nWgcF9fzwQUQ0G/vLpUVzDaP4zdttB6F84Oo8f8ZqyigdBpu5xFm+TzRtiEKFkGKKFTXWliGCYfSSfIUe08e4sYBx9ERRxfVzoKIggAPQvxPxqNQz3HCuMGi+LGcgikQlF5aYowJTKZt0p0EPxTmESSOkh1XWk+eBLMxtJ10tYojUvqOdSxpyKhNYwd5fg56SZ1Nun68SH9ZQ2Apo0fU4G6KDuAO3IDfQk8KZywMOnlkFhGt72ObhNV8kJaEd2rJHRLsuf44u/fKRS/86XfBDaNbLWMYkuO5jL5G8B+8/rF5I8qWNcW8BJydZD1Av40oyGPRR5WTGJA12mrUfnB/EpzolyQk/lqcmxiVco+XyFDXPgCAHEaT987jlYfbcFUc3ZTDsJJpi7Bj9WAstlTG84IQmVvBSFCMMs4Sbc7YunwVAQobUTGym4+E/mKDgcxW28wUFstUReJXszXCrKtJL82XnBHwT1IIFQiyxhMTeKdCo1GiCRrsUasVwt1PTpTpFbGNl29srNHtKMXJp5MgRkb4Gtso9WGEcsohbUdPy/yfh5Erq9p1LzIFsfxUmCdZvMeF4V+MkQxKGudDIXV+hiKEF0kXxR/B8Rb2loJ70xtbQ6egjfETga5sEH5OhwCGj9k8e+YBE47hG18b+WCdPvq3nDl4oRECs/JPZmw4cGG777wFDJZWUPLrjBserzb5HH+4rWcz7bLdWTrSbTrpaT1siFKblFK7lYqV4IO6XwFoZj/Q9eF0I2XUNupHJCcn4cqh8huL9ZriGeNmMxnkW/39XxVhYK1K885hwrztCXolu16K2J2pyT89nKKBvEBgKO3HZWxOVtW2zm9InOaX5TSxlTQ0n8SyFiUBlmlQKdiJnIXt1fPcDLF8fIATQ7dqnNP0Qnh2A3b2iRKojBInp9HpzWLXgujKg6KhB8mQy6+xxd/93+9w8z8lX9SrubzKPA7xK8S235WpJzUiS1lrYZwZcequ+8S9VrdA/O9nLnBHVAfYhJiz0zmJRBtkbVu2WuuhugcdHMT4k6hAKVttXNRuI/uIzQjt2AVbb5l2sHrbUsW/Jz+MDibrSJ6vXZcX46jJ/t7/DFo18RK8XJKiFwuKTfUboqERifNok1Ro90uOjbQyV5eQ0r9l+bBOq2g3nOrIfkZ1HVxEpMHIuMce2LAl2BPPRwO9HV4SD3PwC2xvT14AsVCvqPCtpI1Hvb2sii1xZ7zMc1MrcxjRGtgK4Q8WMlRZmhS8PQzanNi4I1/D1OV4sVYodNKzD6b4Ww3mRidbDiyrU2KGRM049ftlcGKmD+njpHvR8FCcyDWqh29OdW6vb4AYnAsEYEoKkURw/6eNjIvXr+O/YPDGI0OYrfexOX5ZRzdu2cJO3wHMkkvbqLcZnHx8mV02DDAqeGMSkVCr1bisqQO3riYci5S2riYpX5mq07RxDlHWLISBFTdwU8BG9mQmbEfyxUvZD8CURlWkLQwODiy8bvlO9sukWtbCcZkd5BGVY+s5kOwfvZTQlfMPfOmheuIhUO1GdEYmUiLsurXLOSClLRcOvTkwp5SxzRypygLioOuRepi6QhrdGKMHmzidtzjdbQa6ygLsn030WmTeerhSGFcqVh94bt3CsV3v/b1EkJQtgCn2NhgFw65THbdDSgvIOEL7i/otuBQJFEXVF4eKOisal/xljAnnSJhFwCviexa7AQjTGlVodWeOgPRjuJbFYqDe4wRrBd30dEKw+CYLOekI/HfjUYeeblSgM81D1c0YzQ88s9ZB9xyqywvzzyXczbqy8FwEEcnJ6IRzxdLWeYxEypMBgWoEHxToAVg27gZl4dkhEJx8Elg7YVTqdQheGF36348wBAGaZWcqJj5baRqv0WDhgodTqAc40mDUQeCTB3OBXiJNxx+KcCLvFaje7LhiV3IG2Ad2N1tGB+b0RsQyAyuAT4BIm62poyF9EetONVJyeIMYpNMYNO2S6cZepBVjIb7LtJgEEUe/R54w1qfX+7gPlV0cvJiAhxiwSd6NNucBj4hk5jO53H/wUNd2NV8Fa9fvooHj5+oy/rkkxcCVUnKml1dx+z6Oo4GeGR6nNSUx7gni/vkypSAdrMX5W1VMZyNl8kTwo7UUo5qQ8PvmQTI+EBHzDo12wxjNsdPlJc7Oc7zsiZjaD1zAn73rKQVpwK6NutqDijTBCrNjIKAPSe620gYqPgUki7YwkEvuw5iu2np9xJQK/xFQKhAIx9QYuBhicDGyqQtO6z52RLJEf1TMD56q7aaLwOoodVErn8e/f42Oi3sD+R04k0h/VpRxj/47v9yp6P42jfK7WKpltzmuhvZxQvUVJEo5VdSfVBZWiRmmSttO1r9QZR0FbRaAvH4Vs7I4AfecaJLBFPlJNjkBucg7aQVeceJgXv1TidHHvMYntRjb4CTEYUCfMjGNHKKWq2j1e7F3mgv1tuFtiPoOHJF1+XiJwgkBUCEgKL6Rl/jB+Xl61dxcHQgCzuAyZvJxP6XLQhD3sgA1Jkr4Y2K6OOAqElVaaVxMkVVNUH0tFQbvtfvpN06xS2NG6qCaXZMRCc9JImIw02VU1i75Sg7rplkLJkAOGi1PEAIu3j08angpe/1yGa1xJ9uojrhYXHyIMIi5ZnSCjMwtrEiFpcowcvq+HxCwbewcpRHLrEcJeorxNhlnEBU5gebUQlF6UaF7DZFu44SFi+JLIajfa3M5cHAqrKsxSeffBr7h4dxcHikFx3txicffRwn9+/F2RnmPlk8evhUeo/Z1U3soczdZUGxTdp2d7dVDF7q1KuRycC7iUhWajqgyHwVuidzLER84xoorAfWJtcObkgv8rwd6w2KY9ieiMyw/gMfS+bS9bo6VwoLzzVFWAcExrX6M15peuPi0bVKPBdzVmtwuk4TsnyAgnUk0lNSRQs0T47i5ly4kzUD0RiVE+yscDaT2nIB/sMzzCaMzw2AI6k+fquxjs32QrEY3fZCQwHWg7D3bBlYxhe+8z/dBTO/UcKfyJcrk64APrK1iDHKG6BFlR1zOilV8WwrpyAfVpxkU2j7kRy1eZG46EKdS7EUabHfxtLZmVoIsvworFdocXKJksopulah6A/KGPWRb3P6wbFwbMB0NtP8OxwNo9EqY7Od64HtNLGc48E2KuwZ32srkUkSYoy1HR0FiDknHrmitMiy+pMPY1vocWVt5uwHJOS5WLC6ZUmaq/13Mm5V8DBcBI2wFEsQaqYzR9XRUchRGxdsTFVvvQyS7bvATHcu2QqadzcKbAR1GtkKjioLThA1NDkbO19pBAG558HgJbELkyIQUKUSk6hHyPEJ/AVOP0XdQf7Si2P+YIXDqFCIT2EfDxi7jEuYtMjzU11TOt3UoWQqdAI8+Ttq07ELyPVZu812jK9u4sXLl/He5993Mny9EbPxNC7PLzTabLZZnJw+im67F9l6G+cvX0WrLKOflMIm1Rn4VZeYAHZ3c87ZSKsEe4aIccm62qC8NEcV7TtxEdK8p2cGgRzbjixveXW6ZZwqYrbcRr1Jnok5FdqUtQbGwipylXAirgtdooOtrBex6tikqtQNwYVIuhkZUSNXkb+nxwg9rUlfIsPmVKCq5DjeK15oMTe9N3V3K4zMfBy+n8h2pbNiVBidk+AtSAlniO5iEe0WoyhjMtfHRegXv/M/vi0Uf/KPvltOr6+19chWcxUKbT0AQpjjlPaUrNPSqaoPUaU787KDTTB+aBThtLElnJSFWJ8xA2vVVpmCuAIq9xCtRxJOycJeJ1oRRX0TvRHt8jpOj/sSc9XrzrvATg5uA7t3xQTg5VjbxHIFmrtnByi1ksimqfDciPQAwWVoN+PN+Ru9OIdHRyoU+CKgO2DbwNgCYUqrTHHik62Z1lFZ5HgxiNboG6/VozoEawTYANDGgZFIcMeJjQOVthXOfmTU4uWpgmNstlsKVFVcYK0WbV50rbZz/XzQx5l3RSxSZcAIOYsu+Rv6+4WuDdeU54HXeCBrfWZwr29lhAOPQwIwfwxeJmFKtVp0W3AlcgGbiNo0vuBk3iVYp4pJMIuT8cTh1plNkisL+no9xhOyY7vm2+Bbkkf0Wu148dkLmfk8e+c9KY9Rsl6eXcR6sYzJfBzD4WHsDY/kg7ldbGJygUjsOh7fv6dxR+phVVKH5shJjf+p7ApMjVOgj66RR7DKQMYkMGfNmKJVhVS585DzOJ8JLkrBcwV7k46CcWkZwHiNBhJ/rzjhgTCIylynYna2uA4ma6n7TAa9djozaG3Qd6vPwtgA90P+nFXQcNKiiu2ZZpVb0ld1YFc8vXpbLNiK4v82qMRZHt5wWbSnrZeKNr4zaKBIq6PbHls8WF9Et821sav7l3/nf35bKP7wH363XE4nUayXsZNXAOtJP0yg9nIpFpBp0oi9Ar0qot2SJR7mo8xJWo3iNkwH4NaUU4iOopa09TqZE7AEqiybf74WpCB5OaSItmYejW4WteYyDkcd5VLWG8ijt+4cum1JpvUi0jLBQKxhQ286Kj+HmztbnRNghOUcJyDrWUxex9OJVKWyHnNPF9muiJurSZyckvz11tDDxcKd0PSKHEjwW9ZqAI7WUiRY2s9n6iTkb5As9OgKoKzf2prLi8DjGMxIeWymABb24xplBUsUsdysYn90KKGW1mqgF7tVbDbLODo40f0BuNJoQ/QARC5GKJSkOeNBLu4KGIY+F2AtVoAMHTJeSX2MrAuZ07Fas4ciJ1e95TBdWaTCl1Gd5M/uzGZtd1X83OnggL52FwNDttkWwNlrd+WwjTv4o6dPpTLlWp2/Poscy7t8F0+ffU5J5ADKs/EkLl+9it1yEfcORuIMeFXNmGNjYG126L4SRqQW3u/iLY1b6kwVbUu00aIwBkFxZpQ1vkM3RoHgTIFZyohI99oKsNtccRPdGI+Ju+REIOSIbsG+n2r/k9oUjEIgvSImPYrbYoFu3GCmcCIODxk2OVhYXAjEYolmD6PXoKfp4uoq9HVS56BuimuOMVFHhDchS/7wup7S56QcYQchM3ouoszZdoBhsBWZRaOBlcEiBj0KsA+SL37rf3hbKL7zy98ut8tFlKtFZOtZbNdzrVSg3OqqpdZF81ZqdWS4ywmfCkXAGcB8RvkWSXabTj35TFLBlUnp7UF1AmgtqsAaLgA02IbyE3nhWt16NLqcmktFy/Vajej2YGbavh/xESckLx+MRgAbBF0YsXLRle3AvJ7wBU/r4CA1+UGg1Ly4vIjhwTD6/b7aZb0AUYtXL85kWU/noYAd5YcY1cd/YnJ5HSfHJyoUvAB4i/Ig8lKZN2OHpu3WhrakcKndT34orA/tUOSZXZ6a/X4CNY1ywx6Vy3QbZSoZDfhcWntgvI5NwjZWy0U8efQktpuNogAI9IX2hKcCGyg5PJIZQsYq1mcpH1YRdhkdUZI5GwbTCwb/AvapMRG2MVjJ4+bgQuSVLMCkPTcn47GYlhIu0k3BGJU7l09pHnYOBCb21y9fiwb/+OlTgZpEBW4IjF6u4t690zg5eSBK9Wy6Fqv3+YcfRTuwvDN7VN5bybyFF0GAc4rjk9YD85ZEtjOnxeCqTG4FSPsl0IgFQSxpkLimpnsbTyATJKV6xkrJ5G11Fpt1LW6uV7HZ8TXoVjECghjnQCeuOStmxTgkE+LKIUtAJJ2mVMSJhCdpPL4qKY8FH1Hl02CX4M5F0QAClM30rFSm/JwENRmYdYI5/15s3pTjgaqZ0VOdknAacEhIeQtHStAMFGAUSBMm0etCIwCzivjFb/33dwrFr36n3CLqmU+j3C4iQ8EIoIkvH5A1Pg0FQqOUcZDShXi5sUZvivnSiQbgoboDXI/r0ZYtvB2zhfTDQRBNNTH10lpUVnj4EWoFScFFtES+IyApv7FSngcWdv3BUvr5TkrgwtUJF6TtbhUdCksT1LkTZxfXDuWR4Cx5Y7AhgbGZHLLAIG5urm5FSpwmkgTXmjEbL1SNDw721X3w37kZtHjz+SJ6zbYIRFyDimhE5aYFNZWxHq1aI1YwXuWb4QAZuqAdKyr5HRqItDzZPoqKQYDuXcIWBAAuot0DIDY302JN2JBY5jEjN+QteXx4LB8IDRvY+2+30erytbqR6WfwScUbBrgrEpVeNneJ/D9YypaCV6boA3V2tnsTx4K1W8POSuILiKZPy04MJG5obt91TbJtnF9eiaZ/dHKqk5ZCSYcAC5Rr+PTZs8iKMs4vLlQo+Hc///P/vk7p5ZrRrhnL6TxefvxRnIz2RLgTjZ2NmsYHvidguQVRXn+aR+DVvMAMc15TRo3T3m1NT4FwKI6p7CoOVS5pBqDc1n3AQo9dggsH2AXFsR3TCd4l+FHykie8TspLlM2QCB0cVI0TXDM5xMuIuHKQXwuXYPuE7wXXgxffXBJ7a+iAplAkKz4VAp20Jh/iFSp8go3NrVaEA8D4DRaGFQfHamcOKdiaSzUDChzCMIhuPS6i38uih991rR5f/OZ/97ZQ/P4vfadcr2axXU0ipyXZuJvA9RmGn8jJrAjR5WvAMtAiz0DJzFviUdQJuaG1l3cmpysdCA83nAyAUSqXVZ5awDRaOkFlsc9p3DY+0SHoJS+iM+xHhut2bRONfBvtIo/RkQlUx6d4V9paDYUnW4b+gDnR68rFYi2lpfwq5HTF2sdrK5B7u0yRsTmLm8l1PH7yVKQllmp7g/1YzdYxnlxFb68bvUFXHcNuvYvpmAyFejx+eKoMULd8tKecxcYBwBi4caLyFqWctxFC4YLF20lqGLwBbtpkehPD0SBwGAOvYEOAjV2NDgm3L/wgahG9Ht1TDZ2Ur027GxsMYYzsqRCR90kHIxJaGhFB8us5GRrkoLJGA2dIHY9MiNgG+KQxiOmXiPV4SydXW/mg8mSE7Ca5jrchNMyob+ezqQle7XYc7O1Hu9GOz168jMV2HQfHJ7F/sK+X8vLqWtgE95xRhdXocDiM66txTCczZX7ghYk0nZf3ycN3YjVdx6tPX8bp/khRDoy6FCzczljj2wvDq+NKW9fUds2Ufa2fVVREcfLmQf9IfgzCn+zryqgDsamiQrO948AiTmK5RUrAJ4csxks9jDzrxnqRx8X5JMq8ocAkRxKKnShfC7nV02WmaMM2q/10rS3o8zaRcdfsWt6HNMrI38XeLmxDBPyqaFu97Q0ZBj3OFfFWsrq3SZwHv0X4TXL1prDLVMrESpkiUUi2c22v8LDod8H1OMB28aVv/rdvC8Uf/8rvl/P5ODarceSoDgmcBbDDTUgOV7hxQ9VNkWo8QGqNLJIRENmHWMPY0XaSkoAeG6/KfFUVAvqysxNktCJuPBF0iLASU42ZrtZUnsPxowdRdmDS0Y1sopVnMRhtY29E9mUZna6FUVrbYfNGa0pIjQJ+ajGdWdGoiENMVmS82vINR3hVks5UC6zvjk/vaWQSVRnB1y7i8uZcWRPHxwexWi+kPIUYMxwMRTI6P38trwXPtkalufNid+oB0TZaDlswSnGABmTswmAVNmB7QIl4sp0t+bo9rTjppqTxwLg1kafZ0RO2xANDHCDArwllCJIYmXgZL6LT64mfwiNBy9komymq0AHDNojhmqNuTPmnScEo6i+MPjYnyjwlYQyj3qZ/LxgrnJA1n85V+JVivsIt24WC1fFf/bu/juHxcYwOcd/eSF0qVSrs1yKP2WwWB/sH8fDRY7tq7zKZ3Hz04ccKUaY7+bmf+flYTjcxvRjHycF+tBgja+Ama5MCd46+1HXkQJLepoz6VqwWE7ySNePtOGhmizUUQvYTECoAlAPOq00HC9PpduVm1oEDIzYsQr4yRqP70W0fKIwJd/Af/uAjrXVFVEM0qFgK3gOvNkW6gtaveIa01dIo6nvMic/BycjCYabVKkWDTZkc670NMb3bmhsKA//MRDnw+1aB7l7nG5vYMXoIxzH6yXtNgUCKLsyJfy9wk+dwFYMe8gNA43V89dv/zZ2tx6/+QTmZXMV6MZbdNwY2hUKLTbZC288Kzuwvy5r5EGZUJrMaks3hUwBqyrknmZAm9x1RxHMyQhparYGoU9loz5lzUTdaclvX5mGx3cbD957FDgWcCsVaeYtZcRUHRz2liMHEbLZhPm41QuwfDO0ahfOUske8RuSiaTaTToi5GSs3Pj/g2TqWi3nsDUcyUsEZGvo3aj0KCCf7aH9PXxdrNjwROHGW87E6hXv37msPz8/s71dPfAdwl7rYhJx8Ci5u2S+BgqsssyrWvqRIYIqbVrpN1rWI7OrBCYSVXKYgpka0B10J9LRqlpze0QDVClZBWHR4ak8d/9gI6N0UDfAFVn90Aowu4A6OUxAvQgg7R69pv1Q8HJ44GbluSmbHeHlruT7bIZ4J/EllhUdyeqMZO5LBXryMZ++/r59V+Avcizb2eSt1E9MpvgjteO+9z6vtXi7X8YPv/1Cp86zICVfqNvpRbOrRLBsx7HXj6HAY19dvlMmK2lnPpLgIqVAk9kBDCyN7N1TENOFLGouSV6S6IrtR+c94zKpiCM2X6WoMYO6jSLR7BF45DKjVHERZ2iNis87i4uwqPv3kZbx4fi43cK2dKQ96TyozGHt+VFZ4VedW0cF59kTWguyngwb6gBnDHMDaJspKX6+8Iw8lznTEoVrFSnVa2S7ilUq5EDbjDRDPEvR1/4JbgcyCtSlTAxyKZXTaWBts42vf+a/fFoo/+toflMvFOFaLG3UU6D0yjR+VmMlFQ2SSlOasbkIXLXUQvXbUIE3hoQDhRO2Q/QmSvDG2WLSh+efi7fJoApLxv3l55NwG2FbEGlfqk6No7vWi3qXguOLhwoX1eJYv4tm7x8onRdzDKCHPCBGNstjfP4jDo/sKjuHCWLZN08iKDq69ZdsYgMBGmy/I9ezFcHQks1dEUXL03kF7XcnLkRFDLV/DLljkowKIgitAJEI2TbHgZUZzQLvIPN2j8oM3pM9GHwFdmwIiVDqd4HQdaCHYAmnNBZ2WTgFeisYnwMgdpS2kbJFPiBPjCRh2QwBG4n094wmrea3oBLhZvq6ZXbkoaC5g0Jq2zIkka7sWY8rchqvS50A/hpjVjMFeX25JRDnQKvO15RfJiyr39E302r14/ukLXaOf/tl/L7ayorcbGZ0I3R/RBFjcAa698867ik24OL/0n2l05AS2mCxityiiUbaV3n3v5DiajTKmk7OYza7VVbCx0MvGySz8MZGRXB+SUZJJcpUKtiI9mWhR2cG5tRc/gm4SlbOCfvai3dnTRkOO4gQ0Ew8h1qRp2XTEAMiMNctFFh/++HmcvcFcKW3uFLLDdzMQaWq3YazqfshtvUa6PKbJXTvS4/Atx3djS4wY5KqK4an30M+EDIg4eOTsbad1EwP9TcRhAssQjd78HgoFREg6RA4PtD68lxw+TA61Er7FLBrNXfz6H/1Xd9ajv/T75XI5icX8KvLNTDRuiC4AmhBTjK7z4Hj2s2tzqcqqtSbVrteJOrb7iMRkEmIJeI4QKImGcJqSFBoWW8FJUUaT1hWkWfmkOwXMrso8jp48ihaZmaQt8WrAxVB7NJcnRX9QxKMnB9Hba4k+zInMXE2xOD29J9Sc68JGQutL0X4R6Jhvz98hdazXa8X5xRsVioPDUwXd0iquFrgxlQoQAkMQWapel3XexcV5vPPsqejWWvWmhxJeBy+zeBJiAIZco+UXmqLs2DrIFo6g3rJU5wAHBI6V/B/oICAJ1cvYQnijWKOJ6ZHW3ZXlvJptrblgrNpvU8QnAZUUCR4Id35MRJqVZbBh/MFmrR49ePAQmmmFKdJOHtvdQjbuiPlox3UdtzWNYPysCOoAVXsd2w1qJQvlf7uWjuOTjz5Ve/7svc8pMpLrKDynQI9DKlpXzxFtOicuLM3h3kjjGmOIPDzWebz59DzatV4M+yN1LYNBJ968+Sg2G1b4zp2pRmOKH6e1Xhw+tFiQLhjmWbw1rvXq0EBmpT1yxiirRcBHbxgYuVoEH2vVCV5vnIDnQwxW5v16EYv5RIfcdk3n2oqz1+N48/om5lM2CV3Qm9gmTos6N+mZsmh1MG6yuKzb6quDQWvklbJZyxpBVAgYY6qxCIVqcryi4OhQosAlt7fEdbIpXRmZukingvHMGXtE3YsQMK2YGd12RZSstnHrDmwL1/H1P/0v7xaK3ytnMzqK6yh2c7EzNXqkVsS2YvZhELNS4haEK15j8mI0ej3xKPhw2rs3wANQI5o2KqxCFm1AYDUVCgpEm4KoQsFokseOH2vQjf1H96OWiFIUKZO2yFqcx3o9jv6wiAePhnF0OvRI0wjZzI2Ge1ozFiVqR9iaBPbayRtfDWbEPnJyBTGvtT15/eaV/BiPjh+o75CRLM7GWM6TCdLraRV7dnaWXsiGMkqt3AytJXm4nY5loxhTasvoNjktjKaDUdBRaDWnwsj2g3EAAhjJ6ICgmLtk4okw7gT+AVkpjsXhyancmRKCqUJxm84NOCepvQuRNxXWnRC1JwReNHJGMAq/IwNJG8c1y25OIGG+Txj0ys9BqTmc9L3Y2+vFjJFrtZRnhDdrBgzVoWkFHjHBQTsvYnR8GoenJxKAnb85U34LLwAGN3QngLp0EwCZBwdHji8oIvYIL9rV4uz5eTSLbvS7g+h0OJGLuL56Hju8FRLIXlnrmRdifo/tv3Ru3xYLFw0XWP9ZdxT+fXubyOWqZJlcjzbPXhBFCaYAuOyUchs781/YSgEmF8rr5YQGeMZFa7ksYjbbxKcfvdZWpNMdapW6BRQubVoD0A8RkMIpHEjjCkrbgRWr0j+Ro9pPjuxcO7NcZXHN15CHSz2y5NxdeUq4Y2ElnVi2skBg2+JrxDupBUMOUW7r7owBpWKHAmrK6mETX//T/z8uSGoAACAASURBVOzO6PHLf1SulpOYzy5it57y5BtR1n4V3wZ44dVFTsIhVqAyCEw/dI98DjtcUSRuvRf1NegIMpFYZJyiX/VocCJy43AkQnFZ5rEoshg9uh/t41EUoMLMmqzeVCi2All32SQ22WUcHrfiybN70R3QdrntHgy66kyyrBaXlxMFALdaBjQFCip0iFMcGTb/u1Dwz8NHT2K0fyIjFQRRE1yhRSoqYw+gtlaLyWwiUJJ4wcQNVJfBWo/2nwqOEc52a3Pi/rAb/VZXXQzvJfO61ldSCxqhhm5NpwVxisKDj6dwGtafbWjA25hcjuVtcXBwHGuKAzoQgWW0vvhsVEa9gFZY1VlJygPlw9SCLsqU2l1OFaWq4aJF6I47CvgHKPkK8iHQQwDo5az4wJ729GKs1wuZ1aAg5SVnG4KLmJiOEOFWu9gstrFYbuLk0aPo7g01wp29fhP90YGuCy/ru+++K0bmhx9+LECYwgOgyYPcwQxmXcTNq+voNQexRaBWK9R9zcavo8iXJpWJH+IVqehyt94MaQSp+Do6YdX32XOyspDRLaisASgEjBV0Zzi28fvdaNT7YohaX1YxQAHk0VBQTDF4AvS3rB4bfF5oxpLdohuvXl3FJ5+9ieUGLA36fk1u8Kz1OUw4HJTEXueQ7UW3C8XA/rMI0BhTtSpNHY8dsgH8Hb2giAqJUCu/FLNQK4u9SqhmrI4z2zonrQHkuAb+CIGMVT0dPvQA/r0T537jT/74bxaKxfwmFvNLEa4KQooRQ4FLyDXaRqU28rSqDWDKfoEO78GLog65J7WTVQKVXKnkDEweBGstVKV1FQse5To8Y3b+gC31iGWZx73334ush8dFTXOTvAiyjV5C2ccW89jmV9HqrOP9v/0s9oZd0c77g55k5g7C6cSrVxci9lAk6BwqWzJObLYjJycHMul58fJ5vPvu53WaIDG2NR0WaXRAtVgv2ZWHWme8Ho9PjiSztkS5jNlkIk6FdBwpB4UovP3DPRUKWcCDY0h0YCxGUYHpwS1LzFzyWOtnpaswHgEc1O/sYnxFoejFaHQYG55fNkUQzeS1kARF+HPCb+ClTWY22PKTm2oQjFOmMjwplcdqGT66jKYP4YJTEswHD8VM8QJ0FNttypdIxRVWI63u+GaiMYLTGfyA3NhGNGOz3MZktoreaBRFYhFeXVxGowM42FW8Y7/Xi1evX6tY0Fns7Y1iNoMVOLA4cZ3F+OwmGjub3rS73Jt5RI6d21YFrcKeRIgTfQLTWK98E9x3azrk7sGU+4r6fesorxLCJogDB4yNdT93qxO16Gp0EykNCzoGYRLWWqh/187AUaFiznfXLRUnK9DsNLbbWrw+m8THn5zFfFnEcs2zhz5pZAwLn9ZGR7IDbZeSo32jy8bDzm/eeBg/Aa+ogrjEZZG/p5nqWsPKSBijKAPdesaSp6w6pxTIzeghIDPwk/WqFMC6xfdQ80XHsY3f+KffvcOj+Oq3S1D87eImdiuCb2l7OZXdDUikxU34/8l6syBN8+y86/n2fck9s6q6q5ea3qZHM5JGGkkgW1iWCBMisMO+4MIBlswSaLGFhKUQIGNMECB8wRIBBEYRwJ1vICACfOEQwkaBsayQrFmkWXq6u6oys3LPb9/eb3mJ33Per6uA6aiZnu6qzC/f5fzPec6zmBjPtSbSL4KGcbmy8rMYFbFYqVsYZi4FMxwCqA1y9cRpyjZn3Wxo6lTma7kYSQnFpFrSqlrS7qMTFVtNTeYAK4wM4AzYz+OVEdr69XqgyfxaH3z+DR2e7Gqxgi5cccsIQWk+W+vq8taekbArw4AmthkwB7s7HTXqAcSdPn+m115/wyeB51T7LITDkk1l0o3Gs4FXgMcPTnwiUBAMAC2lYX/gtpxuhnGBcac/7KtaDdZc3sy9CChm5An0gsR0QFBmQmThjAmQsCJHhU4gQMCp5jOA16KFapmtgkFHTvgQYGVYg8kAFAS+Xl7jwdgvZrna9izPCAR9nYI/mZK4Fv4boflYa0FR9ro6XvqQxEcqFh2g/8ps7Cii6C6azZZ1CvaIyCzfad2TxcYKXoo7rA6ySXYO97S3d+QHcjqZ68X5C5vY8DK0mi1NZwvtdA90e3auIuvS3kTzyconrt2+wc7W+Lkm2gC2fnYtKZoZ3uAiae5mJsnPPEOsyQmSFi9JMDW5GgHkuUjA/9xwUmMUvZXyYG0XIdJcN7gPvICMcYy8WxzP1ncZHkKXSiFLJjxrJS3XVY1HeV1eLXR7D4OXIpA3g5aOgWJN8DSreQDLUg1sJGQNMUVFbADrVosxM+duOgr+YxOHzJ/WywYbDpXcdViVbAuGYG4GSS40Mo7jcHwo4GXmqeLRNVijgJ2/+Dd/7WWh+Pf/8q+nMwrF+F4LigXK0VUYe5jiaapvfOEoypBvAHZCOWrvzCIvad3Fwp6ZGYW2yDcGlV4nKrBxoOBQ/dZrA5lgE5meUUkpr8aDQxUaNRWadSVWn2LssrRPIqQnHkpnERSI37vR3mFdn3vvDS03MBErbk9r9ZIG/anu70hCDxIWRKSIAwjfgIPDfRdExo8zVnmP33DV5uWhFUeKa+uxLRqshW5uL3V8cmL2KaNQhR37Yq0RM3YHvwfYbXHBqfaL5ciiIZBsbgSHHd0NJ39Qelk3hjUeeg3cuYNyHHZoFJfZ7NaBPZH9QchRzr8PwgztPgAn/A/0H84ZgXxVBVPIaUJGidd0tLmMcdF2sk62QTAKUAxhs1a8PxqLiEfb38N58UaGgwCnsFjJMvLw5ND98HIEJyD1+tMpb17D4gItzabklODdyMEi7R8dmEU4Gc/Vux868Ll3f2v2a78/0NHRicN+7l680KI/sqluMRcdWfBt2NxMtBGSdhiZoe35jBefyc5dDr35CEsAS7ntGRKsUl9jTl3wBmsmQjxnwpUX1yWlhcxY2OzU4D0EGzXL/bSlI88IuTfxXhivc4jUwtqc/Lqo8Rhgua1kWddoXNL17UyzxdKMYQ4WK6ZLMX7wywbVjPVcZ5sbBY/CPAkbOrM5Cpc3O5jZxDe8NSLpLH7Z3MhGNgWleES4q8hsBCwboDJw2G00m0TH7D+bhVe5oG5W+oV/76+9Uih++t9JpyM6instpn2TMZglo1AEMYVTwHZ2XmPiixCFIvQeZVvi5S1KAZQBwAuwsoT7NadTsqSbix/CmAT4clQ3CCEAMkmtpP0nj7Xgo1Vg98NYW2qdzAysUgxW85VWS14AeABzVaorPXnnMQI+r8iwmyPs9ha2Xx8nJ9h1mHbEKePPZx9KNiBMPXPHBlIAeNG4SbR88ymMw5mBBbAPlJN3/RuPEK1O13M3OACBubAN9/Y66vUwAWHOzeTlzPoUJq+04oWiVgFkRe5l0J95TO/ub9Soc6pAz8ZkN1LHk0VPo9FMr732WPPZ0grSSpUfNgoMsy7dBgQz8irqTWzn4KJM3VFEe1oxNdxgZbpxuw85yus6RxdGd7K1DqD7cEokDw5mutwnu4UHH2VvZ1e9+3uvhnGeZkVK5wm3AecwRyEuNhpPIl2e05XitXuAIrei09Mrv8jgOnBVDvb3dH11rQcPH2k8mGh2f6/VcOxYwUq5kamJwxkdtSyannVKsQgnJz53SMszkyA6w4yF6VPUru1xvaP33vpmhKWj/T8zOzuYrC7UuI25lc/EOXE2ZySujNmZ3T9bMVoZGqQnChLaHJQtFIrFnM3Pji6vOdyIK2T1GdEWtkFg3MixAq1n5tSESYXrtxWp9rUIq0i8LoI7FVQFb9csfAkl7JaZ6RWpC2VJG3AndxRZFqq3NZbNfhYdSicLwA24aoOpgHn0c7/+V18Wir/+F3/VhWI57Wm5YL+9sCzc/HeqpVdxwbI0ySMDhyJ/FD5FUXkYZ6WKquyBOam4OXQPrNho9RgB1vD9I/Isz3zNi4ounsRukOjdllqvHWvFyg3eAI7IuEWTdmR/jEU4HXUbevRwT4vFvXUg3b26Wt2m3Zdol0kkZ+MxMwjGiwmle+zk7bqNRoJ0BFnn7u7G3cbe/r4arbZvIIYrjFgUCmLsePn5NUuweMMQhxca0hJrzaLFW92dpq6uztTpRpgP82exzAMZYxDJZZC3GE3abYKHELDFFoIO5/oav8iOO7HpZOFEcf6MNDEZaX/vwMnkFDH29sznPPzQo3kkuFW8hOH7yWiW+IRB3AWVvdPuhDO0OOm5TnEqEYRsjsVqocGYvNC2T6cyFHK6Pvb3dEQI37xWW2t/b0+9+zu/OtDGSXinCEGiMjhXrXvsG02SiE5Il74uJVrtck3nZ9dOMid+EBZtu93QcDDQwd6hzp6eqlUqqXd+LqECzkxfggDFwZJoAyHMMzTeoNnJH8BM6BZsBMRLEYQz7n9c55B6hdVh5l2xtZzLNlMh7ILAFexTyxZMbAsolFHRWysbTzGKxckMqOsICVvXISDbWJsynzGGNTQYFDUYAhrjCVK2JD8o2VgN1iI2kPjHSj2KhMVgjPexZQlq95adGeNIiL+yII9s3esCgTNbVhNDRR0rVKf0OSGOA2prfL20fMAyja0zG10kuFW60s//9V98BaP4i7+SToY9zce35nrzUoIZ2M/Rsy31AqAOg9uQN8cKLrwDzRyrQPWtOLm6Al+BC4eKEOdrdveAO8TjeZbCly8qIJPmnFVTqaDu6yfKdxpa076RHjVD3cZ+L2LR7u6vtd+t6s//uZ/S5Yunurx4qsnkThUSo+oInqLlBxijxV1iI4e/QhWuxLUt3AD3ggCDBmWp+7sbKzvJ3UQq3up0TAhyqlZa1GAw9svV7TatlL29u3PXQQo6NvOmUgNKVQsaDu9UrTEbhoFItQ4vANn7yp8pjMlXLlKhYYprwT8djWEqBjEJWnDQeeta55D+ho8mnhO0ieR3mjOijXb398IbAWg4kzZz/+gqwHOms5nJYoQwU+T4QiEQWjuzlBmZlw+Z/l1vaK1JmbYXbMrMW4yI6pqORu68Ou22dne7ur+9dRvP+MBLZ7ZmstD+/oFP1pvbgYaDaVgH5hiRiuruUaxKOj+/U73RVr/f18H+buSRloo2qrk9u1A53ah/fq4cIct4l2Y/v92hLJ1eaEl7Dy/E2gpWhTxbvIihhg0j3VgThvw/C4g2dTsS7LzDyOTl3AU4N2Ya2xk7RpKtEDKcsvjtoUbeZp5QKFiNhh9sAMl20KKDWcFeLWo0LOnFBfT8XQvKcgX4EeAQeHWEiBFAM2wR8vZ0Mf7nzjRGEAqFVdcZjdujiP30cPWO038bXhy4NEFaWdaLJeY0HYgbwxNji9VwQGD87AyejE0doD9FdqWf/xu//LJQ/Nqf/9l0MRtpMe25UPAb4CxEgEuE+LCD4QI5ACjj0Nt6Db0GTMMya6SqGuWKqqjkeEJgUqL995qNdoy2xkyFDPtINeN7IPnOS0dP3tAG0VKxZEYfmATYBEyx+/sL7ex39Bf+hR+1Tfs3vv5VjySw9Ow3kVur1oiXfW//yODUFFp1GfYmL2dY0Ht9ZUIN24ypDXYfPDjWeDJyR7Kzt+N/Fxm/DHbYua9Mp+ZlcFZFvqBOu+sCMHFsHzM4ZS+IR/Aq4AqwJwccnc/DBIQiwsmKvN04hkFNGIAUCMCxUGXOZ6zbMlJUBUEYUXghBDODMzPC4escPzi2cAksxI6H3hIyf0uVIurYe2Mn6Co4nxdziGsRD1ixuxTkH0KWVhqMprbKdyHHCYlRw8xWZv4YLZrNprqdtl6cn/nB3N/HlzTgWTpQwp4ZBe5uh8YoGHNYbVaqBT187Viz2VKXlz3Va11ni3Q7LWM/u7u7GvT6ahdr6l+ca/ACV6tQsQIyb4OfAXwZJcEH7Ebtbc42hCc8NtiWxUYqLOpCyBheola+0j2Yx8LIEYRBShAH49aIKCwb6SbCYfszZiebIwMgEVtgKNGs5bAYsFDfRWlliXwubetbf3ynfGFXyw0gf9Vy9XKllWl/kM4zekBS5LCLImHNkJnAweS0PMB1LfgQJsxl+TnED7jDydaiW8n5dstnz0znw2bZsVlnZG5TxqOAic11AmCPpTEVfqW/+h/+uy8Lxa/82X813Sxnmo/vtWIFRc6DNw3bABUIQsZ0Q8prGzWqbcHejYBu5XxVtWJVTVpPw0Ebrz6xCWd/b62HlXkUCYKFwrOQ5nFZq2pZKWkfbQeW+6WSv7/XX6uZzp5/pPfef0M//KM/qN3mXMO7O50+f6rJaOStyAwfjXRtWzvmmUoTdltDI7QIFYJoscODqAI6zs8RyVV3tzd+sE4eHNkV6vr2yiY8O7sd+3smC17maD/pZmj7ac1pDeAvQMxCDNbrkWlatecgKlzQPB5wMJW93UPd90f2bGi1YX82zZ0YjvlngIMlp6XzLFOInNGQ6S/wvcgXY8PE1+Oiz505AauxqNvbGwOERrjRY6QxChok3dD2BwOQ7sNtKnLqJa5bbFs2atZJIuN0xNlr7BmZwsaLtCSwejF3Z4duBs8CAEGrWKHZzyf+vG0H+uSN+9DZMFZBnJqME41HcwObtXpZ3Z0W74DHqtPn19rbO3bhRrkLmQo6/LNPnurx/iM9/9YfKzcdm4znz+qt/MtgJZ+GFOXC1uYZu74gF9k3xExg/7+XilE6CfIwjLllGbjh2+afLxSa2UtOobQWh0se9z8KR7xCzuV1EQIA3YYk8f1C/g14y/hRTCs6ez7U/S0ErkPlilga5oznpWnwI2B7goVAaqNz2ppVk+kbjtux29wmioV3SGhTPtNTMSYakY15I6jcmTFvOKEGlgHZykUmM7RhaiDHB4k55lR8NrCZciTOQR34pb/1H70sFL/6Z/9ySur3ajHSZjnVYhFxe1xSHjTjpd7LZYQTtymxLsNIhBanmq+qVaqrDhmIGZ0T0w7AwSUPXR+JVQhQEhU8S+W1LOTU36y18/g1NY4PPIas4RH4+67Uu32hNx4f6is/9D3Kl9fazM7Mlhz3R5qNiAZc+POipUCmXu/UtSmmquMhCV8ebn4xfCQoEs5Y2ITxy9XlhR6cHAc4mJOenz81oYrUKvgenOzLBRuTxBTxcrVqk1pmcG6eXYzSvIlYAGXVKtRveP/w6VcuUN3uvgb9oRarhXZ2m6rWaCVD78C6azqZhtQ4n/pl4boOhyOfTvUamx+cksPQlk7Cm4YC+o6abm6u1Gg33cLanm1Dr4Y2DxxjqFYjogfSlIAkTH/nKjhKgS6m4o7DJjVT0sRXKlebvuecSNPh0IB0uY7ALhK5ItJwo9GwH9kcKFFRyGbU6Z29A2MUjDVsnSZjXMjqanUwtIHMtdL5+ZXyubo67X07YCHl7+60dXt3bVLZYXlHH3/jqyolRFyGx2kuHyc126KgXG+U5gFlolBkvjRRFuCTbAtFtj3iUKBj+oxL4YPL6EYWcxkpY+5a7FQdRgrBx8iMcZ0oHhqNTGgbI4ydtgB640UMx+wwB5oPU333ozsVCkcqFLvBz/AemYOq6TEHGrdDkSEgYkpER+G0vWw16rkiXNC8BTE3AiAzAFsXuGKWVpcFr0YEg9chYTdJBivv3WcO8ZHtQqdJMaAjQprv+AbM1/wzIf6b6lf/81eYmb/8Z/7FNFnMlMxnfiAQ/bhqZ/mGgGGQpIrb4GIuBIYayI1yZTVKNZXWeXUbbY8dJdBTs9SC2mvPAGY7AzxwJyIv0b7AlYJmFen4yWOp0dGc5KZN4uwLhGpvvvlAX/jiExWLxBxOVUhGOn/2LARUBV6Iqdd9dD/8oK3dtlaFjaq1rvIYgFQwICmEo7g7JHgZ8uzOn3vw2gMDjP1+z05Re3u79uGcUSyTtQ1fM59Rc0ZKtara3R1/72IWNMTNWszh9bOlIbKNRK6smJbK/lq0cY0atHaYlQV7SSLOGY3H5i/Q0iOQ69Rb3gTQvfC51xXs4xpaz1N7NTiftJRTrVX3aIi+wF0PZC/bvWGYUg7CjSle25cip/F05geR05DRiXGCQkUSGadIvAjBSRiMRsHuhPTDiGJAOxVOaFBSINHxyDYbNc/ok8Vc9Z1dg7DBRckZsAWbcpZoLlW9VtLN7Z07n2YT+TkFPFGrVbM1G/msw5t79b7zqcqLlZ8XCkEZ0xaIRHRKJKYZLKRQcJLyMmckK3wo7G6dvdGZJJvAn601HN2wXa69cXtZKGJpklkE2i0tLBVcLzLdjmnRsY81xuHVsEHQbUAkBYOxtiZtSvraH3xsYVkuD2sX5jKAdqyzt6bUYBTbFDqT3xiDHIycdTqr+LzuEqNE+L8/I5XRJWSajjDbDZDVK+IAYVRAksDBzyFs7RYRkgvn8W5WkMbmKqwyjxmPZyOt1rEo+JX/7O+87Ch+8Sf/QurZdz5TPotNty+OTUFC+YgMNZKZYHpF4C+ncyEtqJYvq1NtqgXhii7DHy6yNNxBMH6EiZNZlrbtx+SFlWg5r2W9rL03HmkFP8FZmjONpz298+6bevPxifJ5jH4nyuUWSmdDDXo9t+BUWMxfQ/gVoT6d3Y4Vp5U6FHDIVxj+ZqnWtopDhRq2YKwSG+2G7nt3Hj32d/cc0gObEwUoEu+riwtfcOjFnd1dNTpsRirmEXCSVStNv0ClIuaztgTxCcPno5j1h2PPoq1GxfkXUH25qlxTi3PINiHtm4eBUyUzJJ4vF5rDS2is1ax31aqSx5m6swHx3z3c1xSF78KJxUogtjnFCr8LOgk0Je4J3RnMF4njDRoYy5Qxf6Weper3ejo4xBs0uDIeVTaMXbyMMZtjPMzX8IKAFx/Ju1maeW89CBSazGeqttpG7htZ7geGNBQ3ZPxsnd5+63WT0W5uh+p0glPBehXZONmwPCE3Zy80/O5zVRYrJXA58lZcxHIS9D7zpACfcKaJBVpB6w2Ow4ZpIfgRGYpvRN9S9PCfMDhoYhJbuMxiLqNo20OFlX4sGwP9z0Kfsl1sgLxbT0MXClcOr1TR1RAsfX52q7vruZrNHeXzqEHrSnOoQ+veDlJ8ATx5eW3gRNfj4B+KM6zn7HMZy8o2OhkoGcY6GXjKHba/SjBP7esSK5nMvSxCr8LSIM2cvNB7EFAFXohpzVzpIrxPkxXO3H01O3SQif6N/+CVQvELP/7nUmzULOU2GYf9dFjY2SwFYHG6MKffKyqPEjRueVUI2qk0tNfsmhdBESB7pgDAZ7pyEGMcnsOPTJHIbMvWxZxGhBIfHqh+uK91GbyYAjDX+++/qQcnJFJN/HJx7RbzkaZsZ6awFSH8ZKnSxk3IjJxaCtzaaSshzwLJewVnqYLKNWICV3ZPmg/nNnbZO9jVfR+wb6nd3R0brnKRsZJnzNjp7uj89IWZnGwIdg4xtykaxxgMRtmOvaBGrWnjGMRd8OZtNOvKuNJoMtfh8bFqjbK3P7yQ0/lUM2jkpaL5DLzAFCL/GWL7LNLhcV2r0pbpvcf7DzUZTWwIzFyLkQr79cWMVejG7lkIsdhSYArLaUf7SCdjAyKbnFRV98ucncBpqvEQOXFeTbAGriMirxVMyrkdmxg3yN8wL8aze6r+3Y0d0Y+O9jWZDv3zctKnTmxHpk4XITt1MfLROeFD8d57n/OM/OLixmIrQOfpZGbSFe5Zeztd3T4/1eiTM9WIE4QpgdOWFcd5r9HDvQtLPuc6BlUMHMFGSGFKEzQDp7dkrXrwBniebZmXmSS7oqRs7wLM5IrjvcrvQRm0zaCNpPAAELcS7238XpDgtnTpvOaJdHXFYTZTQQi6IPwhLoMjAdjOxiPCue33msVqhtArGLZsPdw1gDdl35OOIuIzGQtig8H4YcNgrzaDtg3RbutNEcHU1LAw8uMldGIb2w8OAjttwXaeKoetwopYwbFaXYD3hXKFuf6VX/+fX3YUP/tjP5USpEuR4KEKY8ZNuBrzxQEi2SA4gzdosM6pwMJdRXUqDe23OnEiZsXCjVPWolIoLG9eI40NC3/aylWpoOF6reN3Pqe0VtUKe/7WRp/73EMVcjPd3rzwZzIhKJmbP4Acns+GQpT5OkQzYY/PCJCsElvA15odFcp1FepVezhUG2Goc3fX02w4catP8A9+m9wTyD/eTFQqphZzUrEKvL+/d4dBq84qEmIYKWMwIldLtBFsdKSdHWTSsXK9u7311oRtT63V9pjBCFZFb1JEBr7W0krc7KSwWQ+ScpDypY1qHTPQqKp7VFeeVr3ScUsGcErrTaAyn382Xfjhtfjcbs2R+8FKFOYp4j4HupTKqtYbViduiTdbz0u6KdbDTgrjIVqyW4/1OCBqvUkRCSCvUirq6uLMrMK93Y4mk5GLbbvTimK12ujuDsyDlV9ec7JioIfPJnr/w/c0nc2trCwWIYbVdfr81GrUcqmgo709Ta9v1f/uU1VxAIMmjUUwBw9ArB2mgsfLytXuZqAIuFzT79p/I8P0mOU9S4WfyzY2ImjbkZBGgQEnCok5835YEtsd38Afo3NmBO1OJFatHs+sJcusAln709mooOubga5vhsoL2nmoQimKAMV0G/aUALS0zKHgjimcugGRWZ3G2AFgzud2aDf2A3Q6NuMNY+MgkgXIiutZYICRW8s2JsKPQgMShMlwuWKchhNlZ31wmzVkxrHS5UC5/MJCy3xxqFx+qkJ+pZ/+9b/3slD83J/8qdR8b6/AaKlZm7BypAMqeBamE+AliKCiYBSyvqqkeZ1099SpNiLCzQa2YejhSmZ1GpUKzCJMN3yDC9IM9idjx+PXlANNr6z11lv7Gg2vdH76HaeFeR273tjPwO10dWOJMm097T0bF156W6w5ySpa5kZnV9Vm220Z7WqDB7lY0n1voPl4FtRu+3QG4l2tVrwloPBcXl76AvN77EHRH6m90/XKsz8ceswh0YqLzooUPAJRWLtVMxX79PTUayaw7FqrpfGMtepYbz1+zQARK9slgK8du1HNho6ACr+YTOychRcFwFxnv6Zysa5mtatyEWdqNC4Tp0k8DgAAIABJREFUNdsEFKFBoPMDTwK7YEOA4W5Qxj32rTNPEVZtCNQyl6QsucgPIR2jWbi8bmY5xliC6tVYCX4X9tGIZK5hv2dM7vjk0MW7P+hr/3DXIymdxNn5jVot1seMjMj5Fy4obz15U3f3feULVXW7h7q77evF+aUFYow8Dw4ONDp9ocF3n6mGiQqFIr9R2YxSaWkpPcWQJwhhmE3tnF7vrUTmORFu1PGcRrHYpreHVsNAvX8UgNhazPtekmSGL3QWn8U28hJGa28ryCwkKWL7wDqQikcRGI0Xenp2KY5PlKcUiXIJS4Ow7C8ib8Aej60Znhu8C1k48TYdzOOjLRwY9EOoF7TsSHPzSGFAJQqF/39E4L1Ms8uMbXikAJa5GBEozTuYM9AOUJemM60StF09dZsztToYJgGuY7LLaJLTT/+N335ZKH7+x/75zwpFQqL5K6EhLhK0sRZ1RZfgsQM5cC6nnUpde/Wm58jYO6PSLJq0A5qKfNWbD8uXM14oXQorWCpas6Sd145U3W2q1S5pNrxU7/7C0WYpxjm+BqGmREjT2EF8VtJ4hHlK7LNbraZPeIhPJCqBLzD/Wq1YrykFqCvmvDIlqo6wGajPALKkmJsABUfEN43uZWX6N74V3CESyfYP9qNojEfe9HR2Wp6LJxPcmsae1w95WdK1end3UcTgRWQPBDBSrcpKdaUiTkk1zHDCkj1Yc5jr57QmhGgxVX/Ucztfb1fUrHVVLzV9w9n4FCtF27LBwvRLsc028uqt6jzMCMJBXUrXMwtDl+zEotWOpzDeD/4dmgyHEVHkoYwGpcCirzi1EVIFh4BCxoO7v79nrgugMOvhXGFpeXnvfuIkb07tarlkA2EKVqPT0Nn5hR4+ekOt1p6efnoeJzsY2Hqj/U5Xw0/ONXt+oTLq2WpeG0KJfZJujGlFTi2FYBkAud+liO2LQGAIeoFvRqGIP2PzGv4s44sNXHixGC+22EBsFyIzGGetuD7/r44iW5kGV4XPQZYsf57oh42en77AYwz9gbsIdxRQBxBKmvNAQQtSlf1CELqhYcmKBZ2FxwavXSJpzT165lTF6BEjT3A8KHBh6Le1/AsaAj9jAJmRjsZ+2SpsRigMa2YT5XMEO92pUl1od6eocqGvnC0QIfjF6Abn6F/6m//7K6PHn/gzaWgqEgOa9sp0Qlbsr52LAG7h/NEMn4DxqJz2a3XtVupmY8Iw49RzwXCQDg8f9FDWpGHZ7+EFV6Vcqsl6ruZxSw/ffajmQUP3t2daozVJsOdf2anauZAmbVgQq0q7Zu4G6z30Jvxic/D2kyf+feSHJuu1ZqRyA8TBUQDVJ/iGbUCx6rUoz0F7h2j7oD3N5zO1221fTD77dMz/7/ikZj3JqcrJSxIZ5KD5gosNESk6DkC9VpOXNNr++7t7paxAAa54oa0LCBPgfKmkarOpnc6OwSVwIKeJ82Ag2lpMdX17rUqduAFegYrKhaol2NwErPw46eP0yQKI0cs4Zayu5WJtsxgKBYY4xByYxGMHpxBKBccgExDl886twDg4mc4dIjzF7m+x9DWhs8JHkbXoNtWMk7nZAtEPPUKOBHXNdHFxa18HTlK2L+A7s2k/Cuj4zuPPzs6hxw5+72xC+Ix7Ue0127r95icaf3omflJVcl51e8vC6+vDFiYwa8zYiuC05hGCTQIUag42m2BjtktxDG7B0iIwVp3BS4i6wXXIfpneHlyLQNMilDsEehlGEUBbYCAAvbbNq2qxyOv84k7JmtEkioT/lxAjbzAi5sKrT7MfYZsWlYfcZD2H24XP7kfEFWYkLyz3sgyXiBIM6ra9OB0FyXIh8+Zwp4TwjYLHWiFnX1PrdHin+XerhWkQq+W9qnWkB6mqlURi+5EyhsO+LmqzjEL0M7/xf/7/C4V9MpOQc2/ZdhQKqj0GNrxEnCqcrBVMQheJTtpd7SC0YlWKzqNcC0oqWojZRMsEy7IA+SziybwJN8WCRqupHr57ov3HHQ0Wd1rM7lWhmKAzmbOehNiFGpEMS278Sk8+eFf7+/sGM1m7wTwkQObJkycek0bTiaZ2dE50eX1t8hXA3/7hgQvFzu6Bbm9vNRwPPeODZ6CEhYsBYOmrAolrwksCSaigfq9vTIB/zjqWF2Qy6avNinEFJTpj66WEBVfcUeEJOSVSD2uzGp0J49Motj+5nCqNpk6OT/x9bTjP6hYrwAXkJ9iMpKOvVamVVS3XNeoRlYh7WE7NTt3YCsnr4/HC61q6D7Yxk9lS/T7mMkUrWmNQXWQRCqEVCNOdCGKynQ0nFjMz0NYs0bDXt/KQDUKj3or0qXXfIGt2VAXdvFhUq9N2N4fD+nI50PPTC3W6hyoVWQnCZl1o0L918U9yC3X29pTPsTXCIGhlLc2wN9KjBw9VzZX0/Pe/4ULRLRa1LKxUqHPaBdlq5Y8N6Mc1ZCOCvJragVlSjLXRg0dOq5Wi2brUEGfGRcC812poG8xkWaFWkOLaHaSsIpJuF4hYj26BTKei23oc64KGkmVBz57dOO8jtQyca8zn4T0gwT0Ax0g/j/Q6O8QB0JY5vLLUr4zwFG0ehT06izB6NprkwrftKFzseTcsCstCjgxeho2BqfPunHJazRciW3izZk3PwmKodnOjdodN2b1y+YlyS64fTyIkSa5L0QX8L/3GP3gVzPznUohLuEetEIhAk6UCuXuJmY51p1sX75qtghUQ0kGjqVa+rEYe4lVZ5XrbsmTb39HykldhJ521VnAAgPUQglUqGuc27ib2H9Y1mZzZD5MigcHgcjT3qtyGu/mNZmmieruhL/3I95sdOO4PnbFxc32jeZLorXfe8SlL0bCUerNQr9+z/yAW7OVaW5VGQ91dIvnmurq6tvV6o92KZK1V4k7As2SBfIylypUgNrHmA3zzFJxfarEcutvC5cnpS2arJ97GAPDVa1VdXpxrNhqYx1FtNCIpO0GRCxBZU3d/PyzXDR5uV5LkVISjGDccIhjCsH5/6LVut4NWYOUNDT8fWA3/HP0KJy2d1MX1nfZ2IfgAJlISQPL5VbLlHWOTlYR+57hPKBnpeGBxVnR7NQob/nVi3gx+4XWSqHJnWq7hXIQ7NF0GxYZDocU6NL/UMtfTs0/OlG7Keu3h51TI1/ywrtZTPT/9WHuHBy68PON3vXuPosvpSv3rgd5563PiYDv77a/qxdlz1WqMsGtrRPgzPML8jHSG+I6ueKh9eGDzRpGjekAuKmlVTLIsj7DlD5wi4z+4jQ8Q0AsQS7F5cfGBpbAwc23MaeGwMwgI78ceEHSV0U0sMBcuNXV1PdJszmEGlsN9iLGA52iTjRsAprbuR8uxdQLPJAWMJgZN7dgV3hnbEKKIoow4CpcKWw+ExaQ7I28m4agQGBVcJednJ9FBpCs8Q2AKg/MhG7iVcvdq1jdq1cmB5dtmeTt01lmx+szNLpV+5j/5Ry8Lxb/2Iz+Ret3IlcPHEYMYm2wGx9zgiY12Q2pL7fVqL0112GypmS+qktJR1FSut6x+Mz0EeXjmlswYYCcejyAbpdWqFtWCjp+cqLOP4OxaBc2UTKdSstFiMDVvwOEo+bX6s6E++N4P9cZ7bxofubu+1bf/6Ju2ULu4utH3fvnLKjfqOjs786qSUxntRrPdNXWWXbb3tZkXIVjF1Q0BP7gNBYU6dtFRqUOIs/FLTwveux+rXuP3seoNqztcivwqArRhVgMn4WBXnXZTg/s7nZ8+NxOPbAuUq9PxxC8q7ebe8YEfxCDGBG+BFTXkryo8kDLxiQTS5HR+eu4ZHH9LGKuHx4e2yWOcATBEls74wsahSqFGT0ABQqxkHwpOGWjfNZ9AYaADmk4PUdY8QbOSqN9b6vJ84MKwWmT2hwlQHOu6e6/PKJwwTolGYLZutJpqdzpqd2qaLG70/NlTGxO/++7nvRqE/TmbDXT24pnefudzenF1rlIVELlksO/2oqebsxt9z7sfanpxr+/8b7/rlXi1zJzOiEW3w+EfsmsT/Vw4oljwz31ic3KDOTDbk0Frvk9oaXjxw+0pUJnQf4THhGf5NMaBSNVi9bo2kTDoEdt1ZBQXtkphflzWXW+q6TTVdA6FHQs7VKBxT51w7g4VHw0o9i9NZ2zPYLwk9CGMS0ZGop11MbKOyqHX4V1iMrfHe9zKss7Jk1iMrQuMp+0rHJ6LKELzaLaSSZgNp9AOkBrMVa+h4F7iNe5MD2PF2Ze0X4zT34Na9tO/8Uqh+Nl/+p9NkUrT+gJbh0tvCG64WAAirDtJjmJPyyaCdRZgXbdcVbuIEAywBpCtGT4VWUexnMOD8HngF8o25QCZ7Hu7DR2+ua/uQUGPHtb14tm3NbzvqYD3xXKj5SyQbchE081cH37pQx0/PvHXg8L9ja9+Q53OjsNm/tRP/IRq7ZZeXLxQo8b8ttbNzY32Do7VaO96h52zyQ5pWzg8zXVz1/fsioeFSXbcVuLuk/BuLFf4WaONYy/ewNSlyHICz0ZOZ+LlYi/Nnx4MelZDwlacjEd6cXpqVLuzuxfGuQaYUi1WifaPD8PFyN54YVILrgD5qN6AXVnQ7i4Ky6Gurm5sMMvv5QVrdzu2hjPLjiKTrDSeTj0Ld3YPtFxy+nHHtmI0AFo8LsLSzacQNvIrdv53ShaMGVC7a9osK8FchTE6wROSxLOyiiBEOIJj6EItzWFfDz6CH4ZZycoXE52dfqKd3bo++Py7LooU9UG/50iE/ZNDXVydqd4sq9Vu+fNcv+jp5tm1vvz+l/Tt3/2anv7WP/EamYgGXNJzJQ6YtaMrKYYl6PbcK6TjCEbNLcpeYk5c1oruNLZq0WwjkCV/u0nOUsejUHB/gyZuwpTj9njeI1l+S6yKXBPAS+jeOfWHM43GcA+IlESz0YpRwkUI16qS1llWKNsjjzLemkTMhTlUBi6zHFGnmsEsDTGYYxMzGfk2CxWZOV1oTMdbD1vAaPw6CaFe2frALFYEmSmkvrHjOJNlT7t7GCcNlBfZKam5KRm9InP/ikiHINcFbvSXfuP/fmX0+JGfTOkgwCfY42Mft80HoNzwYJFPwRem2sAdpzOArl3PFdxRlH0RQm7OW0e4bsrGg/i+YGxnLH1Wo3kllZJK+x01j2p69Lip99/Z1x/87u9o3BuqzBGyDKQWQ935ZqHuUVdHj450cLLvOZr8yk++84mBu48++VQ/+mM/puNHj3R5da4iaVK0XQQB5yG31LXOl8yqhI1J58FNp/qympyRtbpOTArCKYqnbzGdqlhk5sMFCwSfVRqZqvD4GcsSk5J4SDmpzeFYLHS4v6tatWIG5Uff+ra3LkcPH6oGf8FFhflZau923MI7sxNy0XLtKAA+B5yEZrPq1aJHmhlMSGjoSzWaTTMlS1k0IHeTMQmyGWdPrY6nBUAahSAChaFxwPmo4qNhz4TwbDg9vdRgMFWr+UDrZUuPHryrRmXP0x/A6ze/8VVdnF2oWW8rhyu5519o4rEMoFiZ18A1nE2cCTufk7pWVrm60cnJgZqNhqZTrAuWmqeJZouhDvbbajYJcKpp0l8oN8npQeNA/9f/8tvqf+3UEQrpZq60gPArw6fQM+TJo61pzdgBLZsEOJN7tj4LobZE6RvZJcHBcQe1LRTbjUWWLB6nNYI5fkWKuR2+0/BYDWFYZH7QRSAonMwWuu9NlazAHWBZAurynIW3pQFHUtAzv8sSvAmeaafIBW+Cn8WAaAZUcm0DnI4kPYOtWXxnTF1RDAFF/ZmyYsF1xd+UEYV4x1BNpD7089gzkPy36qnTQYVMANdA+VzmTgZFcmtmI97TiDUIKAhOjfQv/61XOoqf++GfTKlABjITWs5MssrcQqo4LZKlubQrAazQMbDpqKU5tZibHBWI6CUCaGwPhvEo1OLsArn9A5QqFTTGyfmtR6rtldTdTXW0K108+46FXhXmu2SjZDazmAr3qt3jKBRHRwcGChfjhU6fnntM+PZH39Xnv/g9euudJ5pMB1qSTeKQ37Vlzf3RQpt8RZVGzadaoVqxH8LewZHBTLQlaATAKFjX8fKuFzMNCZpZkUjFhafKkluKx8LCac90DVj/8dbArORkRStCMeHvv/3H39TOwaH2j47dLk6HI79sTQoBobtMdMulzWXgQ/C9WTdyA8gIhbeBCfB0PPWcTKHY2d01CMvpwRjBvwfY5OXHYg0LunpjxwAoCDinP4cQzw+nIg8hmxaYqddX93rx4la1yrG0PtD3fPhDatT2/fDA1vuH//DvazIYqEp+C/aAHCCOBcSHE7l0vFzM1ZDS7Oi86mu57mujsdrduh6eHKpeL2syHWmecvItdHjQ8mOCvHs9y6swyqk2Leof/I9/T6VbsBnGMezkFtpQLEopOj4DfPkKLxwvdLTqts+3XVyYuHis4H21OGsb27j+bBW9Nb+N9j3AylBhZpms7lZCNWrPWIO6jKJkfHLtWJfDWsWEiE4EQ9yGgUwDkBySvA8UlVJsYmL9mcUIxk7Gv4/C4Xc+W39GRxHRAQYjDRGGJT/dRAhEg3Vre4AseBkAEh4UNvxQs5FJkM2TW0+V2xBQfa9ul++L0I/VdhhQcfixruX7GvB28QSJy8KTUumn/9Pfe9lR/MJX/rSZmYCZdBRm8jlgOBeBJ1xM5ndGiIxTzuYJh6oaE2yaU82a+qjM4STEZQ2ZOi2d06gs6pGW5aKGeenRF97TurRQp4Ov5o0Wo1t/HQhypENdmkpN+LG0e9jRzmFHb7/9RPfXd7q/6evi9NI5HePJVIPpWJ//4hdUrZPcdBcPdrLWaJy4+p9d3alzsKd3PnjXYcoUCl44NiLM+2wTaJUZI+CAwKocDG+1YMYDJ1nAj4/skHxhrdV8HJw9tjsLqnpwRPgaZkMq1WQ48vdgkmJFFfqU1PyMapMuZOOg4XBhwj08EsDoomzVB4uQQkvjv8QJqqtandEurNSqNcg8tKyxLuXam/1nok8oUdFDkKxm7IUHfbk2+MvDQZG4vLzXi7OBCrkDNetHqlbYSmAFOLBFAGMmmSWklUHe4RmkgwrSUKRmcX0wxfEGZ02S21ibdOaiCrvv4LCjaq1gsV65tFKzTrGhyNVcKJpJXf1vXun3/u7vaKfQsiN5uplprbk2BBFhrsrIx9hqw9XwdvSLyUYEGjQzoUcgXrLgFcC3sAxqDUhd8L9za78O8554r2Ndaou57CAD0LRtf8ZF4IVa4s6Wlp2yjnNX/HsAShK8uA54U8YGg3wOK4stzouXmnb+pfozVKZ+L1wnKOAhlbBnZQa0Bgs0zHLDwCbz0XTRJ8SKbSLqbH7GoP4n01lYPGzmKq4nKhcB5VEjs/GYqlRkQxC2A2azeo7jM8Tywp8x04Ywdv3Mf/H7LwvFX/nBH/fogds15BYAHH5AEHY/gMxLr5rr+iumrlxlHqRcQVV2xBQDfAApMjasoVBw0fOe1bfakXmpqKRZ197bryvX2KjVWKieH2o5vXecnAO/Vjm9OAuqcKMDcSqnvcOOPnjvi/r4Ox/r8vxK4/7Ygb+crrd4Lz441MPXDzQYXGoxndkpqpCr6X441/nVnXaOD/XorUfa5Ap2fG52uto73Atk3ca3YWIKXb1e4ff07c/IKmo2ReAW+RUJZjprxgFmdV5OCiEvJM5U+dCyAB9ijEKMHu2cZekchTE/M1/zmJhqa5YdPP9oddf4R+A54QebjqCoGvyIhIBg2HMRfNtotbK/hdTMehQMIoBb3MbsbUGocIGujiwQxEmxmrOIbrZWvzfV7d1QFxc9XV/O1L+Dtt1wsazg41EoaT6l8IXRS2Rc5NVotm2zz2qU9hlGLL/gy1AMGeNIik+SvtbpQIfHbT1+8oaS+UDpsq92t6x6C2t+qTIs6qP/46vqfedSJcGwhUU404poO9agcDRKkJMY+FaZ6AumaaxoTWF25ipteeqOYispj4S07NS2b2qE8IR7FSd4AIcmQ3G9LLFm9uKAzGyWUsa4giZzaWJncToXugZcqVB8EmAcgd0UIsiQjUZHKe7rSAxsah3AfEwNoToFK+MGgkfFSBeHjcOiPhs9XPKCm5S5W21TyoAEwpmejUYW6jOfqYDRNEUhHalSWlp5XSyg5IWzAv62DTxiWxJiOQsIsxRAK7tRreaK+pn/8g9eoXB//59MrTugMNh7Ik42j2euNuFxCfpFZQyWG5SKtS3v2rW6KlQ7B04RcccONjqKSAgLqipmGGm5rDEvx05Hh+++rbSC/HqmWm6gcp7gmVR53Lrny4xBWdL+UUejWU9vPnlNJwev6eL8Us8/OdNkOImHtVbVde/GbsOdvYY26digllaAeHnd3k+UpAU9evKmqq2apgQcwRpsNC0i49Q5Zp5uNuLrVTDNnak/uHG6M793gUvVBps6KnNm7+cAZp6CLEKQtpwYAzgQ4COsQykYINMghxlnn6qBCzOdgBvRzNg14P1tupXThV3ALOh3lkfJp7lrtnLmT3jvXeRbLe2TQaFgv2/QLPMLLRY4QYIZSAEBWHVQU56wJLw/EvUGffXuNnr+dKDB/UJ3N313Zfe3fZVwEi+Qq7FwB8cv1qPobXyvKWaVSqYyBmRjTI0xarMZarm+VZof6dGbr6tVzStN7j2atHY6KqyrSs5m+vrf/UdqJzBNvUA3BrTawCeBSMb4YQGGFszSAOGZmCrGDiT2RA3EyWwnKwpnZsfPAeCcDXcMrBkZB7geWWoYvAo6DIc7R36LPTBsYU+XUDNoedubarWBF1G1+I0uxJoWO88HVuKlwwYZ/665Fe58yD3JBIwRyBSFYkkH4fsahYJ/ZU+MrfGMtSUBlIcTeGhM2EzY6YsYQ5zp14T3oNECyFwov6JIjFXJT1WCkq0sX9QhTQHQ8vwUuWdQuW3JmKlqbeLjH9z3/P9TKP6EuXGMFzhnI8yjGFiDkLnnOKjHyqBwuDKwybNsy/2Nuq2WT1K3WBBWCNbNQordSfBS5TZaFSsa4Dh8cKD9xw9UaRClxwm+VqVEjsfYa8LxZKz5ZKqdbhtDbiWrod5861iN+q6xiYvTK83GC4uWyAadLEbKlVKVqwTGhJkq25vVGiEYztUtHT480NGDfY3WK5Uwu80XdXt/p5u7Kz1+/LpayL1zRVPCAeNgBEI9BlTFYp6HmLWT6db2iENaTEcRXD5T8CmeGZAWq61IW+M3hVyZMYfEqLD2d4QAKzTH2W1bZ9ykqPqQ28hziBUfrSigWqXGjB/IOd6RvECcbpGbWlat0bI+hxcYk2RGGAhUpRzUesaIsotNju7EvqfwO9hw1DSZkFXSsCnswqSoxBZ1i+laN9d3/kURpmhhzIv61RoJtmFYd7M5tEDLXoLWZLBJAOshuKe7I+3sY35zYcVxJanr+Vef6eqbp9qvtRmVjdr7YOIhzi9M1EqI7ktTrYt0ueGbQfSBNy7lCOdhE2LOgTUbcTrbWDdb/W1b/9g2BI4RI0DQ6HnZLTXzzM4LQ4fMc1LzYTNbcPpGjgqMW3cTdA10cpljNi8/uBV5LpaNv7JqNN5gVW9saszbcHELUNNxC142hq8E/1l7Nc1vYyMBThRuVYg36Q7mUyIhbMRvj87NYqBibqL8ZqBiHu8QQpnC75MlhDtYf19GtlIUK2MoyCVsE+TuN7XnaKp//b//o1c6iu/9USAb35yCTWUjlswiFKSwXETyJ4Ig71nKoOY6pyrrqNVaVcJns1wKPlC04FlcG6SRTLa+Ltc0LddUP3mg1vG+ClUqJEwxANOpivmFGrWqTW8Zf1iV4U+RJPf64MO3tFnm9fzTM/XuBpqOMKNJtbu/49CfYo1WilHBP2lQbzdlPT29Ua5Q15P3n6jVbWhVzKuDq/VkrsubK5u1PnhwYm+Lm6tbMz9LlZU6rbqq6CoKiK/YLkQcnrcJkMLs8g2lKap+WB9FKwfmE7vosJozS87BwJEzgQI0siGjDYTRFwnh4ELhnJwscZDiNEwckuxwX+eEcMJFq4pDEk8VUXTVKjmsHFhG83z/wDpwrnKMI6DrDBVwCTW7pnMcrcNElYenXCFPtKo0xZGqJlRZAHlIxaFFUiSuLq51fXXjAuJrgbV/NU5OPgenEBZ7dTwx/Nc2gwMf0ETlMpuiW61XPW3It5iVtLpZanU3V3VZUGFVCDc1OoA1RTDRgqjC/EZjxmPIY4wWmUOaC2qBQN9SkK+8cQzx2DaHI7JNsvk7ewEpbJjo8iyb3o1EnmKUGeyqwOrbelmNx0uNpuSm1OQHVhDOai4QBi3Z9hWzDZC7OBzHau5yGN3CRyfo8h5nPHFE92KgDy6Oi0dsTBztGK+OCwUHLSZQFBZ+HyQ//GM8Rlisx8EsLXFnn/eVXw9Vzk+VS4eqsF5eJ/ZHdfEJEUgwOi0piUQySHGehDjMsCuwHeNGf+XvfPeVQvGFH0q9O81+Iw7Z9lKkQaEr4BzLZUQpW36H8IbfD4ONQF/WoWR0OpQkyxuls4j49ahOADOrclWTck3t1x+r2GmqVAdVnvpXpZCoUgwlpnkYOCeNMKm5t6LtKz/0RS3HCz17dqr+/UDzSVi8PX7zde/0aaHpgCoV5qLYtozHif7wa99Ve+dAeyfHHl9q3Y4ms0SjyUxXN1d6+OhBsBzHY9vfsZKsNwtqNqq2CsPzoVoiCaztEQKQrAh/YY7xTCj9+Bw8ZFstDApcG/s4pRxEOgKavfpKGcd4o2NmZfSIJzxGjLgzSObZrmxcJHhy7HJea1t9ydvB9+MuQS8nbpCX2v6PLO1qAI74H0IQwk0r0XQw1qjX12gw1mwO92KheRJZqzaQteMLJyaUc0x2OP1i5FnNcJoOz1GwCrJMANSw9OtDVbfvR0nHh8f2ciBNDUl6uZxTWqBFnnrDM59eq1hmRTc02zed5ZUD2R6stRrMVeH7mcEGer/UJrfQKr/SdJOoj5sZQdcUBuer8rPCt0DLAxjJNaJwQoqLa7luJFNfAAAgAElEQVR10Y781ZAjuAvJnkszGtmgeN2KDgnfh1QJytBC2WlnU+RK+Zq1HazaARUpDJjNUBTIs6Ewm5zo+T9CZuKkphAj7toSqAIT8b1mTHVCHD8u7wqW/GGUEyxo1veFz3Qa2BMkrNIt8Fo7UiHnWAaWEIluLk+1nA3UqW3UqrAB6alsVi4AK3BACPBcsOhOw1Y8xPqmQfN9rRJ0DWMc+6X/6ekrYOaHP5Sy/vTjaFlqdA4uFM5ECO26V3icgPgHGgzKo/h1SjioOF0E8mr/EEXWS6hGeR8A7JwkoWWpqmmlpt233lbz+EAzzDJIfVpNla6mSmbDzPdiY5BmNLhTuh7q+KimH/7hLygZTPTxR59Y0clNf/T665Zc4wgFkQmF6e5uy87SnMjTyUpPn9/aAXn3+FAP33ioeqdh4xhk10GSoV1EmzLT/V3PxaDWKIn3E40KYqlue88tIy8np+hyFrJ3dwPO8SM9fWnwlQeY67dCmEZLn87d/nvHb5l0VgjYMG23Bs4axSoeFWSsAJm9ic+jq/EYR/e0e2xjVu6DXxA+fwEWJyd4TrUaYcKhRaCRZFNxc5fXJx99V/PRUL2bW7eVvd5IG2Z1+yPE2MKMDv2ef0aHAybDS0FhUALfg24kwnZYB3PiYCmIGzjmO3BoeDnpKBr1unZ3dhwbAHHKhKAFNPc7bdY3Wq/vjQMV4CJMckrHqUpJTgU2SMlGeTxH7fO4MNPyDoOcJNEC2XwWOEwBtasToCuJZw7f2ahUA5Dl5OdQC7dqU6utj9h6X0YOqRO9SjnHUyBUxP8CQD4hgzQXWbSrDaduw2NIuUqIdKxjK+A8GOaCIQFIxpwR5C2jfQDgWWHiMDGXI+NPOPEtxjZ7Wa4jxyMjc5jTwKpzxcHMwQv7EmyNl5nvgaQC0FIrzUZ9zadjPf3om6oWN6oXEjWqKzWr+IdEfAFErYpd6LP4QQ4ke51uXT1IhgtwnWvm5fEm1V/7X5+/LBT/5ue/Es6DVNwl67gwvPDqCLYaVdfxaRGawhfKRKQuLNwez4LkeFAsWN8ZYQ7foOAjUiyKWkPdrjX0+Itf1LJc0nw9d3KyNgutiI/Hop+g3ISZllDihUa9c33pi4/1wXuvaXJzr2dPn9rpiRzQwwfH6o+GmiW8aJjZdtRCNDUf2scSJ+hPP73WKlfz1qO501atHb6XPkHznH7QYkPYdXtz5wesWM6ZRj0c3Oto/8grL16Y+ZwHFYXpxnwOKnybjI/RWJ1OW/t7O+7G4FjcXt5qOhvo5vpUn//wfdvucw35fuA1o2Hkf/KQNRrMwrFqpFD1ByM7RKEtKdElcWIaJNtXrdpypicFkuwSjHHw0eBrhdAJCvvGlvlPn54LHx7AZXJex/17e06gPcCGn4ea/2U+dg4pbEp/LU5F1rJ4KNqL3x4gwTKmLUUDwYou6OGzJNFgigFNAJ/8vr3dHftkVkjn5pHBKW3W13LO6NHXGkIedGgw7HlO+WWq2kZa9KYq06VaiMjosVB/PlYfQtyrnig8dy5EMfvHfpSaTcgyRLhI1TIjlZ8ZWT9AvUOoQxWNsCzBCayI9ySs2XWkidc72fqQbUhVOQRehVpEBxRwJkP8F6E99vjwzB+FAtzKq5nMI2JrX2DFrg1u4kTnEN7ec0cuOPEtGJdbLgOuZWzw2FhEJxSRjoQjrxcT1Us5XZ4+1fNPPnbXn1vPVAJvWE1UL69Vr5aMZzmYiS7I0Ywvw4spsnzBrR7LUZPO9KBh2OjXfuviZaH4xfe+nPLD8HMC3EVqecx7L7X8YavFD+Lew1gVVY9ZdeUT2eMLMxr0ZydxBd3bFumsR3MlEadTPTzWg/ff1yyfasVqBggJdeGc9hRVaGJRGsKkNBlpMbnST/74l3Vy3NDZt76ry8tzzZOZvvcHvldL7OZoSdepX1iYi/kSGMFYi+nIEXVn530NJmudvP6GKs2aKq2ymp2ODUeAgar1iB3k+45HEUNIB4A14KB/p7feeNttPzeSsQQ9Bt0SgTjdnV0Dg1jjHR8fa6fb8ddByj6bkDtyp8VioIcPH9hFixlzZ2/PaWS4VDOTgrHw7xgTKERQtuFmdLs7WcAyJ06EEjVZu3m4ZD1YtAEO39/J64Wyrq/6ms1Szad5TUb4WuLHeWTzl8VkoOsXp6pVGEfCFd2mKiS71eiuSBsHwUeOngkAjEmx3eK5wVYvgoF44cApaINZAYJ1TBaJqjXcwW8jbaxYUKfVVLfd8iiJO3gyG2s5H2oDP2UThLzpaKoCxQp3cNr+3liVRarCfK4ChWI90yiZ624yDp8Jg8RxCNkEGhCdWXuLRRT4XPE5ndtBN8Hp6fAbVqDQsCN+0AC7O4mN8hRc2KuVsgpVvC3DFRtAOWW7gYaGrhCPS79wwUNwArnXU7bicrFeO9Q5Nh60+yYy8XusF8m6j63+hMPYsET8VLxoHDaA8RwIvl+sPZ0GFszJxWRoQmMyGejrf/CPVeOwg+iznKkMsLuZOjQa31r+MvBcLKkG8Mr1QpQG+Jsxa2mXt5EAW1k9n+av/87VKx3F+9+f2mHHbUegorzckVsZph/e1ENU8dYuVG2OXsMHIavyHnkg5Lgt4xSBex/zNTPjqlhWUixp/+0nqp8caWbHIi4kmaJTs0K3u3gXC/bDi6Fy64F+4se+V+XiTOff/q5ub6/17uefqNauaTjFvBZhVl7tzr5DdvFGWEzvtUmmmk+Xuroc6uZ+oe7hkerIojtFdXf3NBjO/XLUamXVG1VvNLaRdPAMWNPNZ2M9OH7oACSiBPnPdDbR0+cf6+Bg36YkwxGOQFKtWtXuDmlkRVvWUXRub1+YQs36Fc7HmHjAA4JwpiZwdTs7LrKMSREQm9N4zDgGYBahz0wyo/G9H7gWiWOFgvNQpwvWdRj1svdmZ1rQN77+XRWLXTWrBP62VcjDAK1ZCXp3c6beLaZA6DWKmtPi4wqNfB2/jhwRg5ykCK0iMSss5FCSoi5dxiYJnAZMZoHWgYeOkKVUk9XS6l06J1bMbEuwI6hzmqENKjJTr5WjS2HswhVzQ9wC49kmxl6yS2drlcYrFcYTFdOlJouxprhkrVcWP4Hyh4kOhJss+csU54j0A/QLOTZYRsZZ8P2MFSASAizovLbmNaIm0gXjfdpo2yeCf8ZYGq5gWSdB5+AYwDBnKmVxDV5rW2wYCle6jsgDAbwOY+fQl0TuCodTWC7Fmne15h66NPvzcX3pqoEAcEEHfyjxriDYYnE8oxhsdPviVM8++paWs5G7gDKExiUG2XTiS/8v2KG3QZuNiXO8wBzojM+OPXTdKtjW0p1ZRvzi3aXD/o//cPCyUPzyBz/gjsKOOgbuY1yIPpOvHXkK3AQebmjTkFW89sx21jYK8Z/P+Zs6+R0iVoV1XBA7VpWalsWCjj73jsoHu0q8AkRZThvFS7ry7t3+nVR7ErGSkcoa60/96Icajy7Ue3Zux6Qf+JHv02DSNwGHuXqdFnTy8A2PH+NZX9XSRrPRvabDmQa9RFe3M3UOjlRtNlTfC0u4MbmizZYDeBDDeN9tMlMEwxKiwwbFUvDF2vwBLgrmuMkqRGJcaR4mbjpZmhjYdDpNDfoDdxy9/qUOj7o6PNgLsVxmZQ9RqVZuRvp1utLtzZUp25zQnGIVr9fAgth0rDUhEQ2T3yopUxVb9/HneKBRwsK4JG/1W998pkbtRKX8gcr5Pa2WSObRLiTq3Z57lKNrC7pwWUv4AJDcSCibb9Rs7tkyOeIieTZREcOvCZo6IyVU9y1pB1UkrfhivVFrb9fPEC8gXpjYKrqN9fcHlEUzREBUhV7XiezzZGQ6N4IzKMj4P5VhsfenWt/3VNZKw3Ffk2WiEbRkfybuVRgBGTT2Z2UlG1gR3BkrL3EKL4OVhRETmw6/CGyUKDLokWBTkk1TqavW7krcywIir+3pj3akYvzABSCji/Nsl5SZ4QJi8mTYect+YMY3HC1p/lDY2YVZW4i+XBYy703a/aDHh24G8iPPIYA3716F9TYvts2lKAIbXTz7RNfPn6q4QVbBgTZXpZThGauZaSeM7og4owsL/oQduS3SzLhQbHoWiRPswca8/cm+L9PF3z7NsHU++y998BUDoOEPFl0C7U/m/ZqJubYOwABk3KDY3wQhhD8TiVSmIq9Sb0P4wUBbaW9S6LTljko7bR2++44KraaNSPgwSJqpXsxdy+XELy3aBmz1l7Mbdesj/cgPPtH91aWm/WvVygW9+fbruhncGg2HnnP04JF9GABn7nqAZRMtZmMz/W5fTDQabVRstlTf6aizU3erjVcFblNURwRdOGcBy4Cos7PHdZzrARNzMcNTsKvb23t7RGwTyzGe3f4HUA+sAEYlF//q8sZ5IgfHjBZV1ZuQpdb+nowxDqRF6F3Iq3936w0JJzlrS7tlo/Bkd+/DcKUa/JANpCeo2Lh419UfTgzhV2owGqW7u5Emo7yGvaLWi47WS0KXBz6hQMkRzCUWCq2cg5mmVSWoDQF0WetZoQgoSfjyItNIRE4JB4FPriwj1Xt/UHrltXNwoLff/Zxl6Og+/ujrX9f5s6fGssCsqhRJ7BTdXdK5YmfAfV6YI+D7j2gORiD/O5ood99XcUKMxFjj5Uw3k360x940x/LVgLrX0KGJMAxHdqexylCQOp+Gl9KtdiwdkamvGY1rVfNOKvWmcrTlxDbiJO+xI7CP4EkEXyaHCzsBPU5Uo0BtAcxYxzLKOXsDTMSr0uB6oDLeuqkFF4lNC+hcqjRhixHrSEbp4E3QLAWrmS4M75fVdOxQreeffKQXTz9WGw7LYqEycnIbXnN/2Rih84iIDDY6QVPPeD/WFMEgjvzRCFUipiG2cHbisg1frL9/8ypYKP6vX/rgBw3YRs3LrHuzaHg/feakb+XU/u6v0FHDVYdZ02sgKjmCP3vX4UMJK3MjVgiLXE27rz3Uww/e15yXkM0I9ntO8QoOOg8xfoiQffAQGd4/0xuvFfTlL76u008+MTV1zxZ25JbOVGrV1Tk4VKu759GIQJne4EaFwkqrxQxHVl2dDjUYrJSv1dU9PlCzDSW8ahoypwl5ooxRCLFsZZckKtfrEVxkXjzkKxiMnGKh4mPCp31DLo2DttfJnAYrtAx1XV5cajaJxG2MZ8lNZa26jd/zZbUTElcKpWxEJLClmMznqtQZoViXYYNXslcIRQJvCbAc+4jOV7q4utXJo0fq7LTdvk6mzPypTp8NNR3lNRmQQo5LVsXZoWAD8Pr5XJzCiJxob3Eq5+fi+vHSVasN38fPuCM2Kw9+DC8K40UT53WCjDZSvd1R93DfpjqcpLfXV7q/vtLgrqcqBQXQG7Atm8QD5AoTZ15oBIc++Um557GcTZVc3agwnWo1GWu8oFhMjdO4JY+TzaDkNnbPHRjUo4xD4XBtbPB4tnhhK0XTpq2MZEtRKlhJXKVIlCq2k7WQqxqrZeta3LkBTbB+pSgBPmcdDADkK4Spz+TuLhSB1/nzMbZljvbRWbxM7uKesXrGp5RrD2YHu9fel95IhIn1ZjxRZbNS7+ZCp598pDLYAs83IeCZuTIHLL1NnrY/S7s3g9rrlsxjmFfcubJ0MPjhZhNDNkK64zHzN5y+/tvL5GWh+Lc+/KE0JKbsOgN72GpZw9w2IlS2UfJh9x56Blcj2rgsT8EUZB41UN/VytwGfliyMNaVtl5/7111Hz/S3Pm/eS1xagYQzbwwSOK2EItgXAxVhmf64J2mHhyUvN477JbiRcmnuhnc64Pv+5Lqu7saoUdICwYD8XSA7AuQU0qLOvvkTpc3IzV399U9gkwlm9Nitst8zn6adq9OVkaegsHMXtVixuwcDEc4E3hB7O4e6uLFC28I6g3MesnXjF11EHxSG//e3/eNM9A+Hh3vq0uCmemysdb0ZsB+BRCqIp8VeT8INYa8diqC2FYoa47IAMzIMyfFhCyPVPf32OKXvCLm3cIaDwvA6RggjGubV+9uqP49BTmK0Rjfy8JKBwcdr5JZK86WG81XfD02PqnB3MkEh2aeEfgKVS0ma11fXHvtyeHEz09wERmZWP0x/g1mcx3SWbz5hj735pt2WPr7v/Vb2iQLn45cp3i2smTwzM3dfqpL4u1iq8KqnYDryfW10tFYyaCvQe/WnYgTrlA0W5cTtvqOK4iDMTYNFNhMXm7pOKA5I0CpEL6i5ap5Jnm2SqzzixnTslhRysaHX6xN7XOZScGzJHGb5PjUpZyxtmbIjy2QvUOhX9uhN8vY4InIJO4RFBS6E48a3nBttJonoalh5Mi2EIx4FAowO9bE5cVC989PPW6wCaI7pAPnrQbbgeTHXwY87Y8J4BvjhclV2wC1LMzIlnnZwsJs4q13QLa1YTTl4PvbL4avdhRfyZgWcRPNamT02DIOTSULZyDvWJ15EJ1EOF/EF81scH0jmWmNOdEy8YAUClpV6nrjg/fVefRQwH9hnEU3ATkEwQojwNQAl7M7N6mmo3O9/15TnXqiOga2ZVyve67qo8Vcb73/fhSKOduItcajiems6BvI5CmlZT376FJn5/fqHB6rBsmrItvTsSWhUPAZMdfl/sJZILR1OMWnoa5apRxzbrJQq931z316+iJbvwF2wWGoqN1pR+sJaw5TnJtbDYdTOzRB6Ko2WNVlrtCm+/Ow17J2OVpvZm8eQrgRkSIuA5t0asQlwA2poJzURsPhRJVyQw8ePfLcywYETgOO4CgX+YXj07NPn2mzqenRyRt69umZ12QEAzVbNVUbFVPl+0McksKPE+o7vgZ3dxCzZirk6azyWs2IoUOFSWEDDC15x98fjdUbjTDPV7He0MnRkd598kR73Y7mo5GWs7HSZB77e1pdJ2tvC4XsXm7XM3xSmcFZu0I751rBGxgNNbm50d35qarwS5Yg+hEo7BxWcxCi27Vng3UTkImCKBtFAmmfbEtYqtU8alDYNqwny0Q3ImzLTIvgREAey2b27YbC69cIifUXNqPRwrFMDm4n9yxzw2ldMRIF7hC4nnUm2V9szmx5Z3/K4PZ6XWvoIo1sXt4xLBpHI00vL3X+7W+pgVjQZzCgLq9q4EeMjnFQrZW3riirnBlgG70WGEaMkP6epq4HiOpBImit3spQyCjs/93tK4XiFz+I9SiVnQvExmELaoY3X8xULofmrxcy0dg2dCQKiTnyZjK7jEW7SSW3NLOgXLOrx++/q+rBnubsiosFG8TQJnHaOaUK6eyK4FR2whSsOz1+lNfBrrTbaWkzx5GJEOVU42SpB2+9pcPXX9dwMtdwDC4xN3ZTLpNhsFCz3ND5p7d6+vRKhUZT1U5T48m93v/wC94WTBcrHR2feJPBKVIphSHsNEm02+2YnUnk4E67Y8OY0WimAU7fS5yllup022p3mk7aYmzAoBd+xdOnz92SE6xDR7G1jme7QisMcMRJbbmvke6lBT5cwnq9kdFUwIOQEq/VbjRcJABXLy8uvI49PHjg0xH7fpzI4TRYv5BKnWZHyWyljz/+2BueeqWts+c3qtc7/vrMpxB4JtOpbu7mWiyZgollnGo8zlbE+arZmXRq+RWHRLBDHQ4E6WojzVasp2fKwTIsV2w+/OjoRPs7XQNkTlmEWOVAqW2YbrS1VsjwsnuzRscRlHA6i/V64Xk7j6HQ3Z2GL15oNZ6Y9s0GJuyB43wj2YzrBlMyssoRkHEQhSHvBgCTw6te9QHBChi8QnzmSnR2dG72tIRGjWoXkJp1a9YBOGcjW7eGcC9Szj3XZxyO7UH5WXeZGTbRyvO8Wv6SJYmb3GQXsuiMYoWK50yMZ3n+P+vcdaLrZ880ubhUShi2g6opCmFpaEevJZhLuMhZ7+qM3fD+BHzkSnONPbK5sNJNbPlNMRhgBGXjZQtpGLMp3Cv9D73+q4SrHwgPYtSjxj2iytiRyaBmhI5s48xMXnEGAZ0PKy5Q6MyII+hnBkKMU0DbBjQioKfV0pMPP69ip6OpkWjZI5Nuwlki6ExMiJn4n+Vs2X/pjuLRw6rNc6aD6wzMyms4m+vkzbd09PixTi8uM+QXw1jSutGsJCptCro8vdeLi4Ej6TCtWadzvf3OOwYCc8WKTh488ku6XEamAXPneD5zxB2VGfoxjtmc9pjZ3t3d2yBmZ2fHBYIH0opR02PzlsETdHP44IH29nacso4VHPdq/3AvEOecVDGPI1ictNJbmbST1zMlkzUfyUL1ctXkGdr566srTadsCXx+mE24t7/na76/tx/BQqu8xr2xbu96arV3LSdnpE0WOY0nBDSv1O+N/HWG47lFTGSd4CIe40emnlxz33PaJGuVIGetmPEJ0oXDkTNbconDFSxCj78bBy3jNVpjTZ6nHV6rlIX5hlkMmATMTuz5wiS2WiGtfakks2Kke1o51wWm5kIJiW2391qSPAarllOdOALo5bwoaagdORUjH4fsmLU3HNzz9t6uzZUxIPbTzYhHzopbbbAX4h8gm8G05PZQOOJrhUI1krtMlMrSwrDQC1p+4HbcRwOsPO8GPzm9w0qRQuEDlueJn8uvBmtUuhLQEf4k14RuCoZLXuvZQmcffVvpdKxlf6AiG6gVhSK+h7sed+/EEdCxkUey8WFL1xUO5Flrlek8oHGbI+WxJ4oLDFE8Xxk3+DcWijPSaKPfvL55hXD1wZczg7CQ3UYrFFXe3PjMiDVkrjGQbNem+cL2z4R8Nlq+UKDx0lhVSZWulJV2u3r7C5+HcKA5Bi1oM+ggfJLCV8cdlI5i7BeC3f8yudCXv/9IrVbimQ2bfPAPUOfZKlX36EjFel2TZB7z4jp8CpSbq4zv4jKn6/O+er25u5hNKadOt+ENBqWsVCVlrGogczzumUlIW3hxfa0333jdRCfApZ1O111T737gtvzg4MQuUcBNuGVTvRlLJqOpRVN0G6+99abBTmziSEtfrOba2enaBs4KVDgMuPJQLmBGVtlcpKZKbx2YVmtYeaGpMaU8WZjvcXF+rWWSGs9g5bt/sGdCk529NwXNx2sl01T9+4n6g6mefvrCjkx8P7YVuGFhyIKoqV5HjRoWa7AZt9F5jGB8TjMF1+S0cJKFDwP3lMebgp8Wi7YZtBv5YuHTifO2BpC3WZoDADM0VuwBloc/Spz/PGfYB3oETHCPXvq5QHG6WE1VZGQZjjS6vNZqQndCFwGIFwLG8JjIqNFuemMTgX8FLMsqqWr1mjYeH2BoVoxDrFD5Ouk83LsrJcyHIwPFaWuZzQKdr0//TKYeE3nmB5gJ/QK/A8yOND1LxyGr2aU9iq2/nlcIaKgitcnW+PyZHGA4L3iAmOObW/Uub7W4v3GhXE8nBjApElvuiJkaxlwKWvDebNahMYPt+gph0u+t32m67C1fI6TmGCK5DzHGka0zmHszVul/c3X9Co/ie76SmrIZOXQZ2h8/lldOoRjOwlACubdwxVyK2GnzQ1scZalv3MDgCNAfFbUuFNR6/JqOHz/WspgX8B18CRBvpynzfTMiznqNXTxZqDN1Wkt93/cdar2+NoiJT4ZlzrmK13olPCUadTU7bd8cTpeg8861nI80uR9pPcvp8nLIAkSVdkO7ey2VWI0WqohADQICfk2nQ+10G97p3/T7atQqqpbDcbrdbDlzFDbiZDrTa4+eeNsBYQQJAdUdAJB9Nuvh2TzR3vGeGo2mXzS4F/3+naXjJw+OjRXQVLHiDIQdXCX8KJyovb2+K/wEAMYgxeQ8Gn3y0ScuWMfHj0wSYs5uteoeG7jmvduhrs56+uQ7F6oU2cqgEwgKPbwHCiMztqnbCJ3QelSq/p5oJOzluE2hzzoaLCE4NSkSnKQoUgF7WC8+ePy6Z2tIatj1oXHBdAiHSbgwJZLHzc3JnKfsGI5tHg9pYAk82MY/eJWghcM6XM+1hJHKKQrRazhyoRjc3btYsDYMa8bskAI74yQlGZ0vWiyo0mp4FQ5RCkk9HgzOZy1hp09HxjtvRM0SfHgumCaTvWIptqnfRXcioePI2JOesbf6kVB0BrtgC+zHOGRrRReJ6ErCzYrOJOYS3L5X4HLOTIEjkWp0d6+b52dajqaqcZ1m05D6IXRkO2w7B54HOhmev2CWuong5+GzehJg4xjp5hw+Zny6kAXOuDXt9WvPIWRcI8Bhj8LLuX7z5v6VrceX/qk08kYhxsRKkIc7IIdY75BgZUJLdpqHWW5wJ6iE/p3MebDDqE1sRPFEpFoVCgaTTj7/vnaPjvz3C/tT4M2YhMUeuAi0VUDFHGtVGHuX+uD9Y9Wb6D/6DjABbPPNy8Je9/aO1O7sRPtYYsW0UJXkMkgwK6jha33yyVP9/h9+TUcPXlO13tIqP9LB0bHSXE3Xt32Djc5Rnw10fLRnk9tZsrYalhMRuTkmsVfX1+ru7hr8AoTC+RoaLEa6PEC4ZgXxp6Bev6/3v/A5W7WzoYB8lCwnur6BqVnV648fW5nJi0mbP5tC4ELQFd2ENy0Qz9ztIvDBTCdUrN/8xrf80h4cHvg0L1m1C7iW1/nZuT761sfKbaraLGtaLUIbkKqk4XjmEcMCKkJ/Ex4mBGF0OJw6fB5IYbz0M19rTkXuIw8aCdh5Am5yWPHBRWno0Ztv6r0PP6/RbKZ6u61uq60/+Me/pz/6J1+leTfetQ233nIf3E3YnSnSxbd/zwPHft9EI5syR+gUW5M5+ATrdvCR6VzjQd8FBf8UCqgPqHzqUYMVIwcThaxar9nYiI1Vvlx3dAO6Dq4xo4rbbVMvII6Fea1XmLhXbZ2gnL9LFxAbjJeRfTzrcTLbr5hSuEp8+PFrjherLQhd6rN3CQgAunQ4WfHvN4uJtJiqSQzF83M9/ePvqGQTqUiOwwQJ7oxX9b6ZWRixMQ4ehYAH2ADxD+jaPuOQOKwoPDCdbm4wM8iQVrxmZste0WebDod+ZZ3ff3V+/rJQ/Ns/+M+kCTv2bP/qbUbWJ0H89noAACAASURBVJnwgYLNRrnRqhrXDGlKuAnxy61fnIg+FZ1DgPNQalcrKvrJhx+otbOjGSQrqh0nAIa28BCShXfADg1aY901U6OR6OSkplJppuVypFoFCe5KjUbL1by7u69qrRlag03qzQNaA/5+PBi6Q3n26af61re+q9F4qsMHj0zLXefHxiXYOtJRQMXeKNGgf6PHrz/Q9fW18uWaDvZ21KwxuwYxDMAQMRmdGaDmfBG6D/ANVqV8DuCii4trnTx4oIMTmJHcHOPw9uA8Pf3UqWWPHr1mu3xAtODY5wwyBpci/CE8tdpmiW0Hb8DSqVo3V3fa3dv3qAIxixVljA0lffTtb+vs2YUKaVPJDNPjhu8lowZ08xAwBft0ueD7hA1fgGqsFUtmcqJ9idR6nMK54eH9ges5vhfkh4gTuFhSFUu+SlmHJw+sJfjjr35NOdZ/JLSzyYEy7lV+xsnJmL4Z1O/iaFPhrN21foNN2CZx4B/tckIKem+gChwJslJRD8M7mGL9Fps3ZjNGS1vm8Y/KZLzW7MRFoShU6lIxCrOnh0yi4FWni0TM884VZWvEKP2ZEW4IuXwIbp2s3KIHeBqjf8aHyVaT7qxtex+jslt8bwdj5U7bXwZAXc6Ede/zb31Hp9/8SFUCsvkc3gTCCOYBDEMk702cZBYO7pgL25E86wQ+gwXMXo1PFxwow5AGpLfeKMZb4ARxQJv1GnwP20o4O3it//rixctC8es//KdT4v/oKFjHmEsR1SDAIbdQDAvxMLnNcuuVzVp44GXV0U2Hi0xcJECWTamkxs6ODmDutdtKoKyGN0kkkpmaunAFXS6GWi77qlTmev/9B0o3QxIU7RKFEKdUKRp067R3HPSL7wEGtrV63d3E7d2dOQzXl5e6eXFln8lKuWrCDNyI/6e9N+u19M7SvJ49z3ufeT4xOMJ2eExnp7M7qyl6UFOJEAJRogSCrgYVUtPd0OoWN9zwCaCqgAYB6iskrkDiCjUFVUitIrOmzMpMO+1MO23HHHHmac/zgH7PerftQvANMlKWIx3nxNn73e+7/ms96xlouTd28VtA6wCfn1FkTYNh2zTnerWkk9MzG9tsbay7QLLXt7dGLueC0B+O1Gx2rBiFQ8JNWK3VXJHPz68s9b59+47GxLfRzc0w7E3p6OSZTk5e6N1vvOsTgAcu1npffWB2jEpWZXH9uQOxXqfzmuvxwyfePFBo2J4Ua3WPd5a2iwDmcz38/Kna16wRG1rMqoF0k3kBaGWZcuKfYQCLYgVdPVZ1rPy63Y67xQBowUxoa3vqdgnmqahYwAGM8a2iJsDobK5mt6dStaaNlTVtrq0lfhLIoyGj4YFJ0QntkJOxknApHk7ClGCB2tptxEHBGpbVIh3F3Iax3XbbB9Zava6L8zPfN0b3GUkGKJClfLngYgFbF5cGjxrZrKMhGa2gadNRxFYOngSdac7dBA/H0hXLQjIUo4nLeGgzovOIzQZjEnqn5TieJIxbJxUcBr7Sdowu/claFczCKW1hETkbjVVKZazoffTzj9U6OdEa+S3DidKTsQrhNBMeG8ax2Fgg9Mt5BKfLKyXxBYCDLnShO03oDWyRKLhsUpLDm7vB5jmJ/goOEd2LJwEeRbAhRJ5BkvunZ6dfFYr/7Nt/cwFNmQ8UeXewshN+euLIw01jwIa4L6O3UcXBJ8KpieobFdPUbjqRdGgA5rmstg731bhz6BPNUcWJkIgYPoArVqFQfBeLnvqDE+3tFXR4ixXfjR9UGHmFXEF7h3v++wnPDc/IiHY/Oj7Wi5fE3k3V6XSTbI5h2NUtZPCSOY6iUltBGkzLzcmIQS2tIy3yTN12S81WW4ev3FO5lNd8PFTz5somLOsbm97BN9ttz+J8nU1BChisxunDSm11fSP0EPmUXbhmZGJgLHJ5rHwho9u3D931oOeAMxERdyEGWoqZlu25D7TFTNfnJ+q2Wu4odnfpjEgck1Y2Nq2GhAYNv//09ETHL091eTrQqE/oUFW5FF4KweHnlmFE7HQHZgICXgKA0tmAfNtsB7tRdBhDPCvJg6j66+B0kMnKtsXK23Re3eHYSWPOFKnVdOfwlorY1dv8BP4HNyIbpbApWLqV+yx2Gx+cAz9+VsLGqnwwBKciiXvihLXm9bVu3brtggHICkErx83OSMSKnQ1IuehuoosjNS7VULGzGa2urJhEx9jFlsvjIUBo4szNuIVKk/cYXAywm5w7xyhoeWtDEkK4RyM6L280fH8hoEr8LukmPLPjVhajDM9EWNiFNsUDCwWTAnh8ppOXT/X0s0+1s7Ki3ETKsdmcji1V8PVJNjNBWQ/sz+xhC9TSmqQCkPQGhucwif5EC8T7NERpICKGIP63LBRoiygUgbOFeMzbOyfYzfXfHb/42ujx/t9YDIe9CMm1CGhJcePDTJhpydLIYSnL4NZk8+KLwuzqFxA1NyCmtGZZKvxMh6/eV+P2QbIZiRg+n1bOE4kWFbee6aylhS719tvbqlZhnY0Sn8ecg2whzTBzcnN3uh2dX1x4749lP1TscIMO7vx4ELtgXi/UYvjwbDdqqyGn5mbPOpcjUr+hONNZAf5t7R/GjT7HqfrS7kCAnhQB3h2dC6+Bm42bzIHHubwKyJMJ2KWdm42c1o1lXq/Ttrhrb3/LxYW2EWWob0YiAvIULjQEIc6zQM3SaFp3lIJHLhRnp5d66+131Cd/JZfRyvqab2ykyONBX63mtfrdobpt2jXEaVMN2tjNT7yWm/sByGtjY09lRjhcLUdDDZxhWjA9HrOdJ08/cw4nvAMe0HS6rk4TtiYkMNifY+dv3nR6akK4mi20vrGh7c0tn6RFxiG6xTmOTJFkZZNlVn/4QsQg8mXhMC7AvUN+JpuP+cReINwfeKji18H1plD4pJjPVUDjIql5fmZJO9cBTVFvPjPGZB/MdNoyd7pKLARzBdi4bFjiLqWjoOvg//H52ZWKjYXz/RIzXtOYgpfh0cFdHt0wJLhl8nmAhtFzxIaHtfjSCJdCCduS1eVsNHR3eP78hY5/8bnmk74KULKHI2WmUg1DJToJd+yoUnkGkzHGrllsS5Ihw1YNcY+7qNnWny4NXgp8nbSZm7EECJ3MkkjJvzFbYmHs6MZkvY3AkEaAIvNPz782evyn7/2qMQqAGBuaJkwxIxHJD/bsYo59JB4FIy2xpfdrptuIOS2i2RNLMU6NWlW3XnvVRCseINp/q6KtRmXsGMdKbDbWaHStbP5G731zT7nsSFvrEWbTqNZcieecjLOZTs9OdXF5GWw+b1hCwUfbNPQeOdZ5U/b/2N1XKQhIa6WtvTWvv0h+Yj6neJAzOui1dX1xYYJSfWNLvU5Lg27bYwMXmou6vburxuq6zs7OfFqMoX4jNqtWdXl97SKDWzWjEGMY1NxRn1WvVKsV1KiXjSjjYYAOByQc7US0veGraKMTt52xW4eRyLw66g/VbnZjx51NabyYaHtvx6HN/U5H3WbTWIBXdCmYmWxCFspMV9TutXRyeqLuYKZieVO7O/ctd+/220FVT0xdEegN+nztMxXKeb2GLmc4Un9Q0OXFjVLkW8zSGg05NeFSSC+OT0zcMuFLKR3uHzjtjZWnfRs8+9MGR5RhBEIl8Xne3Qe4hhYGnY/JdxMwo2t1O20d7O35BIfMhcQ6+D6AdwtzNSiiyNgBlhfoh1IpA7e8Nh4qisjqypoLBaOmPSW88gyXKXMk7F0aRrfeFhAikjz2XhsmeieITVaienxBSUt+J68l4U0AOOZCkg92YBFnQh4ErBfWgWfnev7wkS5eHGmdAOsZJMGp8hzK0LlTaYPxSVRJIpSgYEQSeoCWiXsWL8NJYUHl4DlYdjGxIg25uCUSieqC7pxOKDCacOKaheFIcEGSiEve939/8jWHq//41W9660HdRL/uD+pLqXmo8oCuPW441TkcjiOwJFlvecZduhtHi8nFHSC2WlvR1uGhavs7GoyIeeNEiVN1PkZByM0xNmgxn3VUqnb0K3/1vjbWC97H8wbLxbx6naZObpp6/vy5SmU2D5zyFXcmZHRurG+5krZ7JIWhfuTixANHMtfYIbtFqzk9JuQADwPuwZmAefj85NgjxurOnjcVi8nQJy4dwWhCQPC21jbIDmmFOUuh6NfAluPs8tIoO2MBEvTeYOAHkNzJeqVoF2oQbzoFigObG9+ECefEB5K9FcPwlt/ncNpijTcc6uLkTJfn1zq4fddkos6oo+pKTetr62pftzXs9ez/YMAf0HYq+2JOurTWA/XHAy0WdDyAwNvK55DXj9XrttVtd5RLZ3V9calOu+UOKyzwC/bVpPtx4R3xinGw4vUXvyQw2QiGtR23fDLCVIg+YETymBH+q8y+8QDGShFVpbuy8cgeG/Z0gLexWKh1c2XZvi0QoPMzpiYydroPKP35tHRxfORtCcXVGFk6p8FwonZ/6OaD0RXfj0K5phwbHoT0BQxw8fUI1S0HDL93kaBAM1JYDJD0CAn9PqDBZCOIQ1iISRKPluAUzVI8uNxPQUmnQBQzGQ1vbnT94qU3G5MOmaCkv7H+hniWcByw7lswZocVI+prM3cTfodXsonTfVDZUWYz1hi5jPWmRWnLIhHObZaWUxzo6owxRl1YOlyNFjjgBybsrHJvSOb6H85ffo1w9ca3uTKxkppDGcbUdRmSkrXIJdK+lm7Cia4+2dUG0y7x0FwmInFzQNFOSZXtTW3eOlB+bcUKRxR4BkiRkoPwk3uaFIrxGKPWlv7aX39Te3s1G9qMByM9f/pY43FX01TOdmi7+7t+oGvVmh49fKKzs0ttb++pPxqoCzA7jbRut/WMK0UEPjPVG+RvsnvG75C0LtZkAZzRup+fnujw1h2t7+7HOLSYWAlJMYMnguIU8JJOxuQm267P1R+NdHpxoa3tbZ+cJHyzrl3g98ANh6O2m4ZIrjZ70qg6PgABqHHjGkxKxEG06OPJQL3WjfrNprot/C7K2mFjkp6r2SO+b2LgdNhlK9D0Snh/b9sGL/0BDl0dTYds4bG5B49YVbdX1NFRT73eVJ1uy2MLsYV4oRK+hPDLVnERTa0Fa+9ckO84PdOLnDc2FDq7YSVekShK3WniEA6jk883kVdDBmO257MIa/vQE/D+WTPDIen2OiqWiRQIwxw+D5/cSUuMHodrSsdElCI3HQ/gMb4MideEregWgOgLdQdQwYMfRGEgsJqoA5sCJYUCjgTjaXQVYGdBVbfTlMHHEFVxnSOZLHFnsudSmA1z3egowuCJRp65f2y5N/jSbDBQ7/JaZ48fm2GZn8yUnc5tQcAKNc+mBiNlOhy7dmP4lHKny3vk/pgmJs5RCMKzlj+zHy2u40k3Sg2Ijj4BjukmAJITw2zeENuWkJKHBJ1ObkJeSmKu61iPZDr4b4+/Zq77j+++u+AH0h7Ci+AmC6ZeRK0HnRhkHlFTbDtsOZ9c0AhlBSCKimShDu8DG/B8RqW1hu6+fl+jEinnVGEsyRO56wh8Am8C1INdbx6Yrb79V+6rVGlr0D/TqNPTBHR92NJsntfG/p7efv8bVjCO+yN9+KOfajpdaH1nX81eV4MRZKuxysWSR4NcuWAhWCkPqZxpc6qauRfhegwVmKzNdqel6+aV7r/6QLl8RaUyACBRASNvAwD8lgpIgoMhU5ELgnclo9np2YXW1rdUQk/ACewKPneY8aDXtbkp8zIFxqpHrinHPzaCuYx/zvHRSxeSu/fuGpi9vDjV9empSpyqU9LASi4U5Ki2Ok1neu7t73mOpxtAZLe3s+cbB7dtxgbaeZLoF9OsmtcpXbcL6g25JpyujH1jda7bPrkApQusPSn8eC+Uispgs2bBUUqzycx6mtFwHA7UWXJVVv1eKS4Y6TJOUiBHg2jPHY9ITF9yMy9tsOPwiX6uP+gbX+IALSbhSBQcr2cx5RkNNRr17LZtijQ8PkbN0VBXF2fGWsJsNx1u2Zmcuv2B2u2WOxZYtGtrdFHBI6GzWabRh7lMYiyTBFzZt4L5mDvdvhFzRxouCXEmkOH0xWEU04h/kbMy5atTcxW7I3cOLz79TOObG2UN2hNu3fM1aQ864YzFiEAKW5qRgzE4Nhe8xuB9JYGoDg5CPhG6rPCOIW5xuRQNNjUv24dYEiblh97jWhzMdNnTcXwvrE42t6M5CmVG7Mieie2J9N+8+Jpd/z+6846ff7OkoE3byJO5LLmZOfm8/lyqSLmGULDD0AsQyCCn80yortGBoPEYphfavL2v3Tu3NUWrYIQ4thhLERg9MtTkKX4DpIkJF+yRpvMj/a2/+S2dPj/S2YuXmk1Y0Y30ze/8Zd198zU11tYcK/jjH3xgAhAORc0exjeMNDOVsaznfeVSyhXTqpaZ29E4XGtn/8DZFuzUh92Omtf4VPZUa9S0RWcymKjegIgUrFG8KqnA/T78iTjp1tc3dHRyrJW1Vccanp5fuuPYP7jlB4eiSHfGdqHf63j/H0KzSrK+Cku0Qi0yII6PjjTs93Tn9i3VV2oajkbqE4TUaRvhx3ru5cmZ7j14oMbaqlmxnAZ8LoB+ZJ1OhiMHGeHniJIWGTyY0tbahvrdiR4/ulAmv690blOzRaSadVtXujg58chEZ1iAlMTNj1iKyEA7sQeIxljhkWE6V8FErfj8wwWb04p0MDoxHJ/hcYDBcB/RSbGGjTWjsXgLlmIksXuahUw8AKDuuKWx4w88AKxiMsUukLGBVHns6jMeR7m2PboRMJG8PbJils/kdQ11fjxwoSgUIM6tqFJrmE9jPQbdT9Ixh2VEsGQRkZnd6DY6Uu+pTl+maHnvCT07oiS9fuSJhG496LlgF3sjffrRR6oy3lAIhz0N+p24TgD3tpGEdk1UxkJlwHCeJSOTtogzxmCbSicvsyaNboHDbWntYHA1QbTQZtG1UwSXdpbhc8vQEOxMOlz4MBa05cDDwmCYz4YD14dnstr9r55+9tXo8Y/ufGNBt0A3EV2F457C898rJl58VDbH3KPyM1PT7ithIc7slAic3JzwtfmsDXQPXn1Fje1NpSvliGnjH9ZFuCYBsjDysO91GnYw8iazC1VrHf1bv/FdffzjD3RxdKTpiADcmR68967uv/OmyrWapdA/+sFPTAC6gUGVzapRr/vv9weADLxWVLGEqxQf/EzPnz3Srbv3fPFB+2H5lQoZ32xsEnb2D6OYpSbOCAlTm5Kurm68loVgxaZldW1Vjx4/0Z27d429XFwjwFrR7dt3bV/PqYrRC2vPTrtpq/ztzQ1tb22FbSDbgVpZV+2mLi4vTEy6fXhg4xsISBRjOoFiLqNBq6MPPvhQ61u7uvva6yayOZIQlh85I5zOEJeGQ4OenMLJ0OosikqRbI+5To47Or+mla5rOkP6nrE36WTUS5Kyc46GzPhUzmoOnpToQLy+NfUexmGArz7hMjA1c8oU6SVDMs3xO0OLsgC14DpgAkPxwzSHjURQp03Z5uTjoU3uAQoCBkLGwjixceYeDewzQoZJzK1zh07dXF+a2t9uNa2hQa2bzjI6gaNkbMJ807z2Q5fPY1bUUH1lXTnbGkY6eKwFI6Uiugs6g1CnumV3vgbjaoTxQeQzIczM5KA+z0ZTE6XS3YGGF5e6fPFSqS55NUQ2kN0a2iaKKIWLDprv4/1DRy+z9aIwA9K6QCSAL3oVg90I3kJfwvU1gc0OWNT0cKMz3kbx4mHH0s6jSUwFjGbG3GxXmUQwGOwMwNwxBf77g2W6FCX+k+dffFUo/uGtd+y1wRxraWpieME3jadkJHASxwukenmNlXhpepYLu+4wvwhud8yuuYyuhn29+f57Kq02lOUkpaPgSxLDBVB2nKgAM22PZrUmSdjn2t6Z69/+jV/TD7//Jzo/OtZ80nPy+N03X9f9d95SfXVdz56+1Ecffqo0iHal7o0FwiS32rO5CmWCaZjXOJlmdqO+ubowAEmhYF7jQZxOBjq/PNf69pZ29g40nSx0dX2qtfWGM0kH/bFevDzS/Xuv6OT02B/0ysqKu65qva6j41ODnfA1qjW8KWgRcTyG9Rbhve3rGxXzOW1vb9vNur7S0PH5qc6uLrS6sartzU2zEHnoWWWyBi5g5KqFzo5P9Ozpc925/8BWb/ZWgD1Hy4g8HMNVWv9UWkMTlLqePxmR5oucNjfWVcwV9Pz5ufrjgp4+b2s2L2s25e/HmDVmWxPnQPEX0JvZImQ1QwCW5GlYHp14QMQqMTgJcEmyifKU3BBIXOP+WNViRUUCk3lPc0RfkUVrb1AwHGsnqO+slBEIDpzAbj9MPCKs68H9fKB2p5loZ2KbAILSvL7ydoTqxufhjFZb6+dULlU1GPXV6tzopnVl5iucEMKgvBb/EkROrBSs8IxxKDrfpHpYa7hwocDmkHUVdAJEayhZc8gaRhNNblpqvjxW7+xSWYxwMePB6i+f1piNHqxjH4rwG/DgiGT5EoA4okDMQxNiWrho0dXHFjFyaUPUxvVHwh/eoYlPZ5hYJdKL2J6FGjTUq4Rq8YzZ+mERyWQ+6NPRIEAD5xef24huI/n1Xz/7/OuF4u2FtfsAiugsEpedSFUOsY4lxnyQ8NiNqAbHHWGURTTJfjbs/tHd5EzdHufTuvPGA1vQsbZyq+IQW/QdAWRORlF5XWX5b7OxhqNTvfp6Vf/SX/+WfvC9P1bz/EKaDbS21dDW7X3dfesN5StV/fhHH+rZk2NtbB9o9869INpA7R0M3eJjeArFnJkRCjg3F2vEL1Ony2Wndnda1xZu7d2+/bVNxMy5pvxCMUplJjfk8eMv7F1xeHigYgmXq4mePHvuonH33n23fp4rk1Bji3D4GKcwT4eq12rmEsC/6A0HKtUrKpYx6OVrbMgWLSEBP8nJ+fzpU51dXOngzquml0NNjjUdp9tIgz4RcyS2QYvnRiRCoBXs2MVC2+vr6rTaEurRfEOfPzxTswnJraBRf+SV3NLLkQedgGc4BzNuTgOvYB0AYxGS6xQuA2K4O+cN+GWKnNLhQE2+aWqK6zYoftw/zPm4dQOSmu5vNWdEEfrgwSwFUC8XeJiJaA4JBuRl7FiY6wFGwhtk3r44Pw2x02LmtDe+FsYrrwEXcz73yWyop88eGzBm1FxZ37G7GbyCRHWdnMbxdNh7BcxliaFk0JC4pQ67RrpFNliMWEQ09kbqnV6qd36hSQ9QOFYHkPVs34DRIN6ukzgQ4VBMRmBxM+Me+InyWsCwjF0Z64ngawhoDney8U2oWA0IGCoMabmNoxKilAFZM2+T9a7l4mlnq4SOiy0ILw87PlLWoDHQIIQgzOMymhpn4kq/8+hr2aN/b/+NhQ11Td0Kwkjw8oNpyA8eIXjiO0GXnc4E8k9VjDyAaPW+onLMcUOGKFLK6967b6m8ElRjtze21uGBHhpIA0iEuRijR2jyJ+Nzfev9Pb3z4FA//eGP1bq41KB9rdsPbmn37i2tHeyoUK3pww8+1vOnJ3r9zW+o2Fgz83A8mmjU76leS9y1sXwDtDGBaqHW5bnnV07+WqXiUwxyT2/Y1/bhrQC7cjnd3Fz6RGjUV7wvbzRW/d5Pz461vbWaxNWnLQZ79vxI1XpDewe3gmxlsRIrylDr8e88XUbCSOy0237I1re3lUbwk+ghEoV0iHJSC1XhBywWev7smZqdnta3D1VZWQu5tENsgvtiPgrXECHZBJpv1uY21jlUsr4Zj5691N7BbSe7Yw0olZVWSYsxGAdcCTQ2GXs8TIZoWwa6anWM/ZSquHCTgVo0sYoHjo6Tn9vv9+wuNphww+bU6QBMz7WYzFXKllUkonCWc2QfNz80QLQUVgkA5jHacNdhxz8gb5WmKcRZyyAdqMhoHtiicBixFYD/AfjrgyuV0spqI0nwqrpbtMaCB2E+1nXzwlwPMkPpPqs1wonKmozwRYk719oOA4Qh7gyGIoY70/CtYFCYxIMOr2Xa7+j65bHmrZ7651eq5wrxOfBA2iiGbpICF4HLkzHrXYSKYc7D6EHLXymUvJrGrZ6CwbYwWAGhNOWZ4WGHIeo1aBJZasMby/XDCmC5HQrJfXQVtrvDss84UWSaLkO8jK14CCAHNykc1pAEiMz997sPv1Yo/sO9N82jgJ1lMJOqB4iCmCsJUCUJGyCHi2BlacKqM4MLmIpTJzlJWeewnhpCK15t6LVvfkMpkq6cdZDMP9BaR4Nw4HboDy1ykJp4LYPBib7xjR39yvsP9OM//oFuTs417rf02nuvav1wR/WdTRu6/skf/5m67aHu3n+gAui7UHNiMNvWSr0ayVGkSVn/vzBWADi42lhVDVArk3ZQULN57bDa26/e12Ay0frqqjuHcqVksg6YBV6SnGqsFOu1vPJ+Tyl9/vkTJ5XdeeW+iytFhpaSh8OrV6p9UihMR5+DFZxof+9A1ZW6eqNBqBvNzkl28dCEYV5iSjzo6+Wz5xpOZlrZ2lcO2rkZhVxP3jHkm6lGvb75HpCcAMDgHcBILK7kTUC7Or82BwSONoJmGJbFQsMz8s3VqcrOMK0ZdG03O3r69KVFVNuHh048Pz458kYoFLLhZTCAu1FgGyTxzE2nUL1nevnyVIPuUFnlVUzXVcrU7SrFNo1tiWOfvNWjc4KpG2s8b8QMaMcBZCoxaPxiomIxpynmvyha7RJOoXgRagoYmCt1g5aAplCw+TkckqzGXxw983098uiT0c7OvjthuDyhkg4KNMWb/w8Xwka/JiwlFpFgCoOBulc3GkIGu7owhoGCFUMdaOtgYD5j6QZs+0doEpof8AHwt4U5Ixw8gJl0T3QSjIWM437PTh2Du4+2amk/EIlkYasX+EkI7XiZocJdFgr/abIICTo3938EaLMxMUxgY2U2JGO7gVGk+SbjkYHT+gf99hcffzV6/P39txZ8IWYazIeeV1LhaM0lhJZM075MOHehSF6kP+iEI84O2K+cy87uijjONAAAIABJREFUN5dTaWtd+6/fV7oEzsFMHWpKqq2FaKjWzN0ItBzwlDao3X6m9791qG+9/Yq+/wd/qPlgrGolp+pOVVu3dlRarau60tAPf/gTjYcL3Xv9LaWLVVOJuRnQkNQqJZvKzNNROW+ub4xGl7OIqPJaW1t3u0+hIH2sttLQ1sGB+iNOr5z/G0YzJHZxOoEIg1bjkZnLTr2OOz4919Hxuda3drSzs+dVaHxkdE204fBGaFlBt9kaRCzA2empOxRk68Z9MhCtePhI/OIhQsyWU40ZcjLR48dP7KGwuX9b/cnC7aipvNxIeCwCSY1H1qpg7us0qdHEp2Zju+FE9m6bwKC5vTvIXjU9Ks2GY6rT48fa3d21+Q0PyPHLYx0fn2n/zj1VV9Z0fs52Z021esOnGx2EPTJoUcEo0IL0ESDlVSys6ouHzyxO63cmWivvKJeqqmBj3lBmojdxcJ6n0SgUpjh5NYenCP4ryKqJD4jtjD1LPN8TLZCx0e7p8ZGVj7VaTZVqyephksSJTGQp5xM1I/X6bXW6bbXaHf98X/vGqtvsCLtJvjaRIYwwQwD44y/hHwKWWy3NOn2N2x2V2dhgG9jv+edT5HCTp1g4vxzA1iMISeSMVOATbPJm6if2ASHWIlGN0SzrjYeTzLyNsJ+2px0vEYQgEhp6LBa4Dh49bB9o0/+E+h8hUkk9ieKRrK45gL2ad1wkHQQHf/iVLl3N+fkBzYSNze988bWO4h/uvbFgXmLVtoC8wQ1rhV+wLZmXwsU/yQBISKXMm55lkjYnEIiwNMcBaZhKqbG/q1tvvaGpT1IKRVBFIXaxLsLdijl7NOiFgAsFXmai69ZD/avf/aYOVqv63u/9337zqxt11Q/r2jnYBM/TytqK/uQHH2iRrerOvbcsUgKAo3W6ub5WsVhUuYZidGaRUbfTV6OxpkYpbZMZHn68HTvNc52cPNP69qZWt3Y1mrPyy9iVituW9h3pNbJ2qx8XKdWrKd98j588s9R7fWvLqk5ATzoqTqWssk79LhfKal433aLfOtgPFy1OldnCUW80cvA9UD+O+NDoFKjuKalcmGg6nOuzzx56a7C6vWP8BxYhFSlWa3w2AFuhvry6ONfF2aVq5Zo2NjZVqZWUZaWYzujho8e6c/demMsuUnaUsn07cYCcauSDDns6Pj5y17J/cFczHLOGHa8UuVlD88DGJRiMDgQGRE3WhHBIcAJvXo/0ycfPdHM+1NrKriqVcBWbsTLNFSOCculGlRjXOpYgsVJMqAnutJzdgYbBoHdgQMz515eX5qjUGzWnvQGqcnNgsGPvDB/BU03MX+jr+fMXms1SWt/YUqPRcKGjM3LIMClcxjsWmoAnDIfKopztDTVptjW4aTnFvsQ6OMOBB59k6E4OEyaPFawfYdKirxjxOvlsppEV6qBh0vDQNCGSC0ElHSBGRhQKk50SY146CHQz3sQ4DxeDIX424wEAOUZBI4u6ggif6GfcmCbGND7Rk9gMd14IzdyDuohwcLjLd+paeN568Zqwrn/nF598raPYfNVgJuisI/48t8Rfar+C5LuNjloml+zuXSgSg1ErPINwznwzT+fUHA61fe+u7rz9pmasa6YRT+gbk/XfeOBOgvaZMYRCYVJPeqxW57H+/b/9XaX6LX30px/5Qdva21B5r6rbr+xLqYlWVlf0k48+Ub6yps3dOxpOwk2Ih6zVbLvNra9UHRTc7txof/92tF3zvjrtroGyeqWs6birs9OX3ng0NrZseAL5hxuWgmP+iNJaWV31iYqVWibV1/HxCz9oh3fu+iGEO0H1JguDjiWyWafOEh0Pxi4S9VrF4CnUXeIFkQzXKtjs97wqZWY1ldgY1VyVPDkeM33ys1+oVF1RfWPTD7kLBUYvJg9TzAoaDDruSE6OXqrdbKlULGt3e0/5UtYbFK7u5w8fGXB1TIDVvsGo5dR0IppzVvo6Oz/1BqlaW9cYhuU8THnYZoVICZCNGxtSWaRfLThP3MozDzOv53R23NanHz/WoMc1wS9kVekcatSaSvmSTy1LrxOFJK280fjk13L2Dik+IqZhAualPYaA9XQ7LdXq1ej0IHfli3buQsfD99lbAzxgNtYXDx+qPxib70JWLPcbACmYAeConao5yHigB1jQ9XXx8tihRAVS8BZsHDIql+FrjDVg3MN5C75KQqnmpTsacxrtvl3tZ7EBGUEGtHCRLoBuhg1RUMpL8C0SN2yf/PbNiPcNJd/J9c4ygf8RDN6lBslK7uSaWasB/8Q6raA/GjIJwCDEc8m4FvoogsmTNTHg65dWhQv97mdfBzM370fuLZ0ywIspzSFYQi+x1NVD8DGJw0q94EMsdR+B7C/VrBnTfkfptA7feE1bd+9onLD+ApHn5md3j7SdShyuy3bUm8IjHKhU6es/+Dv/ip787EM9/OiR13zbdBJbFe3tbWh1reL26Mcffqx8ZVUHdx+oP4abkDOZBPoyhQKtBD6bm1uh+uTiZea06G31u13P98izudkO795RnqwObgr27B6/Rj6laePprOxfUGBDMVQfVuTBQeSC8MGw4vNrCCo2pbnX7dlDcn11w9b/q426+r12BN7gfky7qoW1K6Va2eayLhQUAchFqaH63ZGePnmhcnVV9fUNzRLeASeyT5cJm6KJHcO/+PxTF51GreEbt1qtqVQhViBump9/+gsTwki8cjQAJB9uQBYddBdTUtqvDZCtrq1piI7OQb1BNkPMFvF8OIwXwgCGwcd6BPxO6UwRNJXtz9lrQ3Dr6+mjl7o4H2g+L6tW31E2W1fW62P+Arw/4QmEzmEZwRfO73G6LQuFqdFsWCBjwU9ptdVut120irA2UdKWiWrEzMgGch5l0a4ATj59+kQXV1eq1Oo2R16p171Odv76hDDmhQY8+O2us1Mxf6bLKaJTcb5nYq9vzQ5xmFMNul0LGwHizW1IRgJOXE59bxsSjpD5MbCQ+czs1oaxMBGSeeW9OAhyG9cUnA9QmsUBq12PHdaDLdzBcO9QKL4kaCWlYmmEHWFViV+mQc/ghCzTzZaHfKy8k2tt1nUIPuni/vNPPvqqo/h7W6+5owCbgFDllYlXYPDqI/jHXQnqviQ92nZ97Llt4BGqM2bWkJqnlCqUdNZu6y/9tV/V2sGBBrDCFpEMRpVl5KCj8AWEgALQY7Q1o96opZW1mX7rN/9lffrnf6qPf/RzNerramxUVdiua5dCsVq1u9Sf/+hDbe7e0urOgcZGeykUtM+jSB2fjVUq59yaBpkkrXox4yCc07MTPmlVCljR9XSHk7ZYUHcEsJq2T6a1CSke+JjvL69v/HCtr1Zt0091Zs1J682HEInZ4XB8c0OU30T1akMlIuq8Cssqn0s7fXowHuuGm3EAGp/T5s6Wxl6HlZIw2ZRKuZlOj8718sWJ1jZ2la/WbKhriTseEPhfptJqt2/0ySc/8+nx4PVXw690EhwOZReWaVcrNTt9MZuG9XycQUHB5+vn9n4AHed6YdmOxsCu2xiyKO24QJy1aJnLJbCGGDV5qFFW9mnFx+MkXJlw4oq6bbZKHT15fKmjY07/A+Wza8qqFKpRckkwX3b4TxRZRtrQviSmK/ZDTU5hbmO7hqGRmDqHhIfPBi8JUZD1JwpaW9UDowDaYWBweaWjly+sM9nf24trmMuL0t+/bio9nOrlk2cqLdL2IOGBZGMWFnQJnmF0Jza78GOIm+TU9OtjLWqHLjAXrluCJeABOkJhywgSiXJLzI97wcUCpzYAR0Y5S/LZOhI9CXCeGO4kcRgYLIPD0Y1Y8JV0YWEaFYd4uOfzaAIMJwCnR7iw9Au4MjoUxi+TKOlwOFQM4i7025/+9KtC8Xc3X4u0dZBe8gshIFmqHH5/loP7pIB26yVR8sPjw6TFtpEIlvO479CKZvIaLKQH739Ljd3wyQQk876XzEkeYhOtsOoHBaaljOIznnV163ZVv/Y33tLHf/bHOnp0otXVTeXKaZUP1vXgjXuqlvM6Pz/TF4+eaWVjT7WNLY28o+eUpQ0f6tJqzpzWNlYSGJeNRFE4eZIIdtO80OXZiY1zeIh2D2+p2e/Ztq9QrHpuRMgV7DZ8EwGOOP3Z10c6mOPqKAxYlZFTmc2o0+no+OjY3cv66low45xFmVIZmrFvXObirDuW1s21W9CVDdryjLcPRtxpOTXR44fP1O+NVGusq8jog9lN4ksAgHxxcaGf//xnWl1t6I0Hr/nmDtOUCMiFR0KRrFbrkUXBanGEdwedXAiiej2Ib1NHD1YrJSkzjwLoBG5AavQbZtxFBseMEKFy3MjuMrg+09C1jMa+ViWuYZE09rAq/ORnj/TyuKnZvKphL6NaeUNFFLzgSpZ5s5oNJ3Gb2BBzZ9pybEc8ytF5msuT8EXYOEyiCNi+jf95lRkZqpHiBiAYyP7N1Y1Ojo9M+66USnbkInvh/NkLpUdTZcYz6qq1NVFFg0/orUGyho0k9WD+Ojs3icU0OJm4i/PM2EohWbECOsMiDUOiAB4j/HvuaAO2H2Xo8jzgFoblktEQhTLMV7rCoCDwDIGNWMpupmWYM3ksWC4Tgqr55YrUh/nSVNdWfuGIzj3I9caz1X9O4Xc6WpCufufrheK31u99pfWgpcpD8Qw7POZNbnJaKrc9tFueKYO9Fk0S1SfCg3iTDjbLFVRYWdXeq6+qvLGuEWSgBIyiXaNIkN3AScW/w4IvpMqjaVdvv7OnX/nWHf3k+3+ol49OzE8oVHMq7Db03jff0Xw61KMvHuqzL57oldfeUn1jxz+DGXo2njupi18ra4BcRPQB+LA2JE0bBujQatTzkyN1E4n67v6hTq7Otbq9bcNZwNCl16PDbyDskCoVQL3dpDq9jjM1Kg4AYq3bcwBQo1Y3uAn5q1wsW6INq49kLCek+8OFMJXSoNeJEzGfVqFStCMTrTXhSFenR7rCB2KeUbWxrvIqxSQ0DXR5N9dNS9zZzlQqZa9jea90d2gsopWFm8KpwroWeXjQe4NgF+7N19fIzHOqVqqmqLP9srWANRmxtTGB2WLMmLvZkDhpCg4AFvjZrPUp4EQAvk02DOmMx598NqdffP5IqUxZpeKmzs/66rfxS80olyP2IKd8rpQoItnmZLxJ4ehzsTO0hT4ITCtIQ3RMjGfOn0lcpTDZZcbO5cqazqKhhhyHARLjXPumpbOzU39OHBBgDhqMJOz0kNMTl0hcoR+USD8312N5YCQ8GCd/UQwYOWy0EwlnwSkMpzcOFQ5QSFqMLRQnYyEuEglZint0pebRzrXI7MtY70In4NBeEt18OJAxYmYsam+6dEaEeBZNpUisFZcdhjEaGyGF14Z51wlgC4AbjmMxQPq/J3qu5Rbkv/j5T77qKH6zfsu869CcRBhNyGyZW8MWyzJeYPgs0OOSDRaWea69C7wsALrgUDDBp1Ra29Ddt95UaX3DiU3YmvGhssabYNEPwGNWJqDMKMCkTEad/pX+hV99Q++/u6/v/5+/p9ZFV/uHt1VeLWlUTuvb77/nTcnPPvpYz56f6tbd17Wyvace9nPZnJ4/eWZePy9sfWPFN4oVeWnUonllXdTG6vUuPQKdPD9WPlvW1t6+g2w3d3cM4PEhcErZ/zMxpOUvxfKdU+3y+lLNVlO5Qk6N1YY/uFbrxpTvlRo2frEoNWGGwFu4Ej7QE5kt8yIIforcz0uvqir1sjY2N42fNC+u7HyUEV1DU6vr2yqTL2LWniwiA4vZ290zC5UxiQ+YB92kuOU2KhOZIybRmBadUalI4A6rXLgrtMEGqIynoLNYpFEQzJUi/8KGrFMXLzMlKT1IqCFtMkO76+Dm4eZPKV8se/3a64cgzp4MmbSePnuuV+6/oWyuoX53ruePsezDExWPjKrB7lIC2IUvR9bYFBZ17Pd9CkPxNkAYSlanq9vbA+MY9BRJWDZjxyIdWwHLvafuFM6OjnXTbdmmpIzYCiLhYKzUGF/S8NSmyBLkbFtCUyDDvSpMpukaIpqCjoGOInACRo2kYDlagzEk1pi2KIAO0O+G1yWZNhQp3msm5TU+OAocGz6jCBZn5KWjZ1XMtQDDiSoVfhR0JfjYhoBsaccXKm+4KF+NIyauJSPHctuRNB4R2JwEGDGOWaSH3oTpYbHQXygUf6dxa7E0oeEFOyYdO/M0Jp5RKJw1QYmgOttPgE6MmyZJYHWgDRUv75BYIDo6ine+8x2NmIF4j44EmBnIpMrykMJhsLIwIdxQnUaTpv71f+2vqpTt6o/+4Pe1Ul33ajJfy6qws6K333zgU/inH3yos/Mb3X/jXY8eXfbq5xdmkd6//6qev3yh9fWGvQsiOpIHNaesrcv7Gg2b9ps4fn6s+TyrvcPbqqyQbJ2ztyLvJwY5iDF8cEnQDIDWbKaepdFjDUboE/izqdmg9l3EFDoNms6HGRgA3AxnoLAkzPHfUsYsnOaNei81814eXAUkfQWz2saKXbcvzm+0s3dbhWpVo+lU55eX6vf6tv1nBcrvIycjjHEoFJwmNqkNl9KEmhtcF8Yguoabmyu3tSSr2wLA/0NaHaC21ZEwAemCFoB5eY9EFHrrGLKYvyTp3zwUJkcloU8Y9fZCyMe24fDWod9Dv89qMedu4vykpaOXV5pM6GJx2I5Chqw/NIcQgzg5U44S4KQn0gGvi/BtiG7XwwZdFm9ugrSf9SENCiSoqRXC7etrDdlSwGbF/gBJ/XSh3uWVKlk6NDpawGhDiSF0XCZthW7T62CKE8AHJLvA5wL4c2BWYgVpz1QzS8Mvldfd7/WCjZx4Q9Ch2pUqiTUF7KYgkLcCWcw/35oXHt5lAFFsMe2jCZfCWALbyOgKeOWRCWNQxQUDOIAuMCjhQTDjc4vDLxYXpu8ngCbjRXQU/69C8ZsrB4uQ1ybhxFbagWjHzeW2hG/DcisFFhGGLbRHYRNI27Tc46aVKhTUncx0+NoD7aB9yHHZYYeHFf1sNLCJL6pRigXgmau+XyBrnxP95r/zXXWvz/TDP/ozra9tKlfJqdgoaPPeXVujDdsd/fSnP9VNq6d7b7ytbKmis4tLM842NnYNynC6Z3MpOxXj3B303CB85VIzTXpNjYddnZycGiDcv3VHK6trPkHlAGEuVWRC8o9ncU5d9u5oCrxyXOjF0XNfZBBttisAU4CpNh2awXMIai4ntVW6Fv6g6GNHjn4B8HOgdq+ts/MzdwJ725taq4Zc/MmTl2pe9rS3f9ut5+nluSq1mqr1FWeEWCXoiMfExg3nLQJv6AnoBLK21A3XIrMhAUELdpBCvo3ilULhWZUtDK02W5HEztA3NjjHHEo26DyK02AZWvuTSXnscTfYG2k4xeeAFLSwvr9udXR6eaN79++GWGy0UCFb0XyW13Aw1dVNWyenFzo/vVK/tVCtXFeeNDJl7H3pkc8rBohPjMQ0pzGX4yuZSxs2NMcBc58crNP+QDeX1xr3+k4UcxSEDXLn6mYWypZLqpDEPl2ofX7hGADb9cEnIKzacoNoyy3SpqtkrDHIHz6UNtdNFNSR7eGFc3imOYQnVpbuNGZTu5tz6NDxGYCki/d1Thsg5p7yIUPuqUlRjh8OUdhSCm9bvkArl+NW5IgyHga9IFbKYakYOpCQ6rv3QMKfjBuBfyYO49mEFZooVJcu/L/96Y+/NnqsHPhbIG7wtrgQJg0lFFvaSyoXphxIr/1CzRqD5RXsw2CIRqgPhJf2cKI3vvW+Vg8OzKEw3DSZWosAk42RA9dtNh60ZQ6KcTITORkn+k/+8b+nhz//UD/4oz/T/u6Byitl5as53Xn3bbdo415PP/3px2r1BsYo+vDnyd7c2LbSjpu802l5318jwdwknCQ/lfmTqEBN1Gs39fzlS61tbKu+uqbGyopxltEsuqZ8nhOTFjA8Q/kMXDAABysVffKLT1Qoga7PTZpil8+NQmsf+SY5USWDxRgngccg9vHeWDAiTNXvtyxK6/WJTZhorVbRrf1dDbojff7ZE03GadXrq8YjUF7fvXfPvgq0iybNuMWLf8JKb2a+RrhNjwJFN015GXU3tXMXQBqrYMBbXj/+DY16IwGsl/4j3JzBfzFDAvcz54ZGHqdDl7HJ7/fI8LOWgq4UFB+i7cnFla5bXTVWqsZS0sDJE14LIc0Fi+rIQG01uzp90VTnBl4CYi58REqWoHscsLcS5DxYkySsT5QC7+oONG33lGFr0+7pptNSsUJMgaVLynNaMoIg4oIDUs0rXSlqi+t5fKZpj9hCRkKOBbAs2UbfD1YS7OPGMukabG3PNhA8IMuoELTv0FUkB2aCQ9AtLl2xoeJTuCHbeVwxAIvaFewqTH5DjJVoougOZjB1gwdj/5do5YPPZKA6Ma9ZYjnJv1mdu+uwaCw6RStJ6X6SpD+L+gBWwUsyCWWeZ8fFIn79hULxG5WthWcwOwfFytMX6UvSRvwQikQ6FwEhwaFAoBz8Cc/DvBgQ20JJSMjuvf2OqngvYA5DmwQPI5nZKBTMm1C4GUM84/miDpXLd/R3f+vX9Ye//3tqXd5oZ3dPmUJahXpeD779nlKzhYbdgX784w+sblzb3dVwMtfG9m6QfeyREKMAD4zbfBehOFVpo8uFjLrXF3r5/Im6g4Fuv3LfYxNmNPbYSBV82nMK5QrMbGFfbh4GWonxzAa7jB93793xSdRqt9xV1GpVr/mCYcCYEq1+IU9bGGSssDdLeU06GXXN9YCth5/CqN91zNyt3R0VsmX97ONfSKmiqel8DndeecV0aAg5vf7QuAwnjum/rBhzWMlDfw5j1XQasVfgCGgMQLiZbzF+CegF4BPEfa42TlyO1EsowUkobwTSZyyqi1xZ9D0xN8cWLFyo+PwXKbZfWZXLJbU7PT1+fqQViGzgHvO5KqWaDZPZmEeWKTdsdAnd5lA3F02vg6+u2w7xochzf+HOzbxfyOZVzJY0ag11+exM549OtN/YsZKTO3KQHkcQsUG2uYuE2Qm5tK0S8xt13XrtFY3afd0cX2jS7Zvd6ndimwV2JkvxVDiFm0ZtrMotdIw06FJMWgsik7uPpKuIrjEiGBi9+DxQDgNuciAD6Ds6iMOoECY6JlkxHieOcW4MiBkEg7HXaBDkYrxZ4iHx3CwdqXyA29sjkYrbBPMrgVhCXPHfw1oZohd0Bpy8o0GA5PXV9/+Xn3/4VUdBoaBNCcVZ7FXDiTgMadzKsGLCqRfqqk/XIGwvK5dBuSy6ipxmmZyGqbTeev995esNpcnZNHIdNFc+bB4EugnuFlalFAva8m73Qu++e6h/89f/lv7n/+l/VA179WxBhXpO63uruvP6fc+nCJx+9KMPnS1ZbDQcF0jBxcUoLPzokMZu9yDWOKJvMlWlWpPmIzWvzvXoFz93XCDElrv3X1OnP/DX5rJFzVI8zIiYYpYHX+gjCS9VLLY6OT5zANDbb78VUuYESLvC66LIWjVtX0aDh8TJQdrhw07xdxEuQ54lK7MrXV2c6NbhrrkLPNjDXkfjQVu1UlG18qo+/OBnNgIm7Ysb9ZVX7zs6ALALgxV0NT61QjiRZEuCKSSG6fOuA4rAaAhHuji/1EqjrkqFrUwUkcjGDANlhHlG7gEhTdTi8IhC4eAcF6BYRzLr8vWMMJgDzVOQ3Lj5Fqa+P3t5pFZ/qN3Du7ZYRIfCFgh6Of1WxD+EPqHX6xujAPl68eJER8cX2jk4sMCOBwtGJLg9WMKg3dfwZqjr501dPLpUZV5WYZLSYjzVID30uGIdxHj8ZahxtpDVcDpSbRdOzpquzy41avW97bBRrVnHXEIL4b/0duB9Apx6jPP6cHlCL817Qkzm9+M4wQheXupX2EJBN+f74VrY+MnRkXSTEWfIL1/PhE3JStk2lPOJR1R3bflCbCOTNW1glBEqHibNySZyudqNkhYiMnciEYdIR0GItlfO8cdi3WNhHKvw+J3//duf/vlfLBQGXpJMSHsNJG0sLZYR0ywPDCtSBFb8PmfWZoVEb59ewUefQftGM1As691v/xWlikUtADO5gPMQzwBmoqijWIRghkLBPniqq6vn+rXv/mV96717+v1/9r+pUQpF4CQ70d03bml9a13zSVqXZ0395MOPVKxXVd1YsyhLIMXeP8eJxxrSrlWZlD0ggt2X1uNHn+nm8lQrVXb8EKZmeuXV19XqYFOGY/OaMngrIk2nd01FV8J1ubpp6sXzF441vHv3FX+AnEIoPVkVtttN03Q5dRuNujMnY3Zc2Emck9wwXCqr0/Nrz6v7OxtqNGr+M34mblOD9o3SdB+Lkj5/+EQFx/hVNEIA1ag7X4Si6ExMCrRvkmV3QCsLIBigVCrV94febvd1fHKqDX9v3rgSHCV8NWFccqPZ3yAxWQvxX7KPJ2AnjzM0JjIAdYjOxsZIjG+RGzLqexyaM08nrMoXJyfGezb3bnl1ao3LmG4m5/hB1K3LQsHqkNiEbCqrTz/9Qtetvt78xjd8I6NSZQuUIkUsNVchndPNaVsXT5t6/OELFcYFMWHFnmD8pSEOJzwfYfhCOBZeqWJG5XpV89Fc88FUixG6DFr8UGK6a0hev5+z5ET2o+OHNLqMyA6NztGfsIkTUSQsUwDXoajOMNINijcGwb7ObPicUpjIIJSKdbxX2KHO9YGXZIgkPzSJPAgVLpuVAFJpnEJyYeWrLQV5RmMEpQP2veGPMolHWMYmsGY2ZEDhCLVuWEZEEPnvfvY1jOLXi+uLoGIHKQX0+Ev6Z0K7t7lqdqZUNm4krirbhQbrugTFpdqlimWlihWpVNE3v/MrmoEnJIgrJ7lVoyD7cCggXZFobtYfhWKk589/pn/wH/1t1Ssp/cH//s90sH1gk5ZJZqS7b97S7u62hr25zo5u9M+/90e6+8arKq/WVajUNJsDGjIf00rHfNZqXqqCipSuZjrxuEBrz8NJkUL4RdQcowdu0L1eV/uRbjjGAAAEBklEQVS7+97rO14eoMwGpKSd9/XoyVO3Zw9ef8Ort3CUhocUIxlYC0axvU5HDTYgjmGMk6aGsYrzIzM6Oj7TeLLQ4cGBMqYYRyqUcRGmhNlQzaszdc5HevL0hbZ29rW2uambzo3b2fX1La1v4PgNLBDrUqsVk5OQ05/xyzd3Jqzrnr146e4B1SyAK60waWAUDSsMEUY56hGAcknWSmZvFwpGAEyAx3bUChJXFGBGKgoFGxAo5pEs1tGjZy+0e/ueyo2N4N/MZ+q0WuYeEGJTq9RUogtk9zWJtLbRaKqPP/pU9bVN3b5/P+z0YctiN3jy0kn3RRzKOxP1L+b6P/6Xf66t0o5yEyjgsaY0oQjMgHsT12njD3Ol8mllK3mDwdlFRr1mT8MOaeGctMzwcdJ7xbh0a/OfJuZDSVpX5HwkJjeJRb5xIIOYcE6kif+uGIFspgQ5bBgkt7Dg89Hqa0XxCIwC4DbCtNwd2poiSVhjRLCNYADIZnFig2iuBNAABTsO9sAjwu/Ta+1E4b3UeETViFEmlhWR5BY/LTQyvMZ/8uhro8e/UVyPLzdCmrgXUXESrviyLYr1KG1pELFyuDVbPBb7ZQgmM/Ts5apWdvb05nt/idpuGxyfTtC06SggWyHNTbqKwCiYuTrq94709//Bv6vm5Qv9yfe+p1duveIZvLhW0CtvHGpttaHm1UAPPzvS9//0B/r2v/gdlVaryuJmNIf1CHUXZunIOaXN5qU1EJCLWiRgL+baNU+hZXk1FT5XKmvv8I5HCTYla6trKlcaiUFPgEen5yfejjRW1vR6UiRMMU46iiDFBT8CpuDVxUVkM6SzqlXqNsK18cocanfbgqVGY8M0cXgkKBzDAyR2+JnFSO3rC50/aerRk2d6/cFbqq+taDAmFZ2TN6/trb2QaLtuR/Bw8A+YMcFCmK0ZJwbq9Hq++fHgiFNu5o6C18o1oPhwAjEvc5MAkBoUTUZ9pnFW5fw9fD+nH+tKn4DklHAgDAe2TuTmo/t49uK57e9eefC2xtYusC0Khq4FXc2WH7H1tS3jNv55s4kefvbIKfP33njLGbAYzrBlyEOl7zTVbl04v6S4KGh8Lf1f/+v3Nb2aqYg/J5s79w/Jpo4Hxx0vR9FMmUJG1Y0V5YslJ8O/fPzCfpdeeSLeYi3qLj0U03Z4S9ak0TdE/8BfyAPLOLsE9n31Y7UQlO4kmoHnhy6K8SV0GnRfoxhxMrHKNCXfOFPy3HkrljOviZXsUj3LTzfGkaSIQeKDzs1/B1jltcSYkhgZG/sLOncUrWUhSdaiNuyB3h0r1qCAswwITOYvFIovIc5f/uaXV+CXV+CXV+D/4wok0pBfXptfXoFfXoFfXoH//yvw/wAlfId7jinTvwAAAABJRU5ErkJggg=="/>
          <p:cNvSpPr>
            <a:spLocks noChangeAspect="1" noChangeArrowheads="1"/>
          </p:cNvSpPr>
          <p:nvPr/>
        </p:nvSpPr>
        <p:spPr bwMode="auto">
          <a:xfrm>
            <a:off x="323528" y="-1552575"/>
            <a:ext cx="2505075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090">
            <a:off x="6530275" y="2387701"/>
            <a:ext cx="2435997" cy="3024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D:\фото 17-18\фото педагогів ДНЗ № 30\Саковська О.О.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 rot="19924459">
            <a:off x="310756" y="2873579"/>
            <a:ext cx="2248362" cy="277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a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11812">
            <a:off x="2061358" y="1487560"/>
            <a:ext cx="2122933" cy="281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4467">
            <a:off x="4823313" y="1321046"/>
            <a:ext cx="199083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vi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387424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33265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Відкриті перегляди  </a:t>
            </a:r>
            <a:b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в рамках розгляду пріоритетних завдань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ad Script" pitchFamily="2" charset="0"/>
                <a:cs typeface="Adobe Devanagari" pitchFamily="18" charset="0"/>
              </a:rPr>
              <a:t>формування сенсорно-пізнавально</a:t>
            </a:r>
            <a:r>
              <a:rPr lang="uk-UA" sz="2000" b="1" dirty="0" smtClean="0">
                <a:solidFill>
                  <a:srgbClr val="002060"/>
                </a:solidFill>
                <a:latin typeface="Bad Script" pitchFamily="2" charset="0"/>
                <a:cs typeface="Adobe Devanagari" pitchFamily="18" charset="0"/>
              </a:rPr>
              <a:t>ї</a:t>
            </a:r>
            <a:r>
              <a:rPr lang="ru-RU" sz="2000" b="1" dirty="0" smtClean="0">
                <a:solidFill>
                  <a:srgbClr val="002060"/>
                </a:solidFill>
                <a:latin typeface="Bad Script" pitchFamily="2" charset="0"/>
                <a:cs typeface="Adobe Devanagari" pitchFamily="18" charset="0"/>
              </a:rPr>
              <a:t> компетенції </a:t>
            </a:r>
            <a:r>
              <a:rPr lang="ru-RU" sz="2000" b="1" dirty="0">
                <a:solidFill>
                  <a:srgbClr val="002060"/>
                </a:solidFill>
                <a:latin typeface="Bad Script" pitchFamily="2" charset="0"/>
                <a:cs typeface="Adobe Devanagari" pitchFamily="18" charset="0"/>
              </a:rPr>
              <a:t>дошкільників шляхом реалізації завдань логіко-математичного та сенсорного  </a:t>
            </a:r>
            <a:r>
              <a:rPr lang="ru-RU" sz="2000" b="1" dirty="0" smtClean="0">
                <a:solidFill>
                  <a:srgbClr val="002060"/>
                </a:solidFill>
                <a:latin typeface="Bad Script" pitchFamily="2" charset="0"/>
                <a:cs typeface="Adobe Devanagari" pitchFamily="18" charset="0"/>
              </a:rPr>
              <a:t>розвитку.</a:t>
            </a:r>
            <a:endParaRPr lang="ru-RU" sz="2000" dirty="0">
              <a:solidFill>
                <a:srgbClr val="002060"/>
              </a:solidFill>
              <a:latin typeface="Bad Script" pitchFamily="2" charset="0"/>
              <a:cs typeface="Adobe Devanagari" pitchFamily="18" charset="0"/>
            </a:endParaRPr>
          </a:p>
        </p:txBody>
      </p:sp>
      <p:pic>
        <p:nvPicPr>
          <p:cNvPr id="11" name="Рисунок 10" descr="vi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4086">
            <a:off x="428682" y="2232968"/>
            <a:ext cx="2592288" cy="3236979"/>
          </a:xfrm>
          <a:prstGeom prst="rect">
            <a:avLst/>
          </a:prstGeom>
        </p:spPr>
      </p:pic>
      <p:pic>
        <p:nvPicPr>
          <p:cNvPr id="12" name="Рисунок 11" descr="mihayl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3340">
            <a:off x="5805864" y="1959593"/>
            <a:ext cx="2753360" cy="32408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Михайлова А.В.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Група раннього віку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Шарапа В.Д.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28900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ІІ молодша Б група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692697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Річні завдання ДНЗ № 30  на 2020-2021н.р</a:t>
            </a:r>
            <a:r>
              <a:rPr lang="uk-UA" sz="2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56792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ad Script" pitchFamily="2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Bad Script" pitchFamily="2" charset="0"/>
              </a:rPr>
              <a:t>формувати </a:t>
            </a:r>
            <a:r>
              <a:rPr lang="ru-RU" sz="2800" b="1" dirty="0">
                <a:solidFill>
                  <a:srgbClr val="002060"/>
                </a:solidFill>
                <a:latin typeface="Bad Script" pitchFamily="2" charset="0"/>
              </a:rPr>
              <a:t>сенсорно-пізнавальну компетенцію дошкільників шляхом реалізації завдань логіко-математичного та сенсорного  розвитку;</a:t>
            </a:r>
            <a:endParaRPr lang="ru-RU" sz="2800" b="1" dirty="0" smtClean="0">
              <a:solidFill>
                <a:srgbClr val="002060"/>
              </a:solidFill>
              <a:latin typeface="Bad Script" pitchFamily="2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Bad Script" pitchFamily="2" charset="0"/>
              </a:rPr>
              <a:t>- забезпечити </a:t>
            </a:r>
            <a:r>
              <a:rPr lang="ru-RU" sz="2800" b="1" dirty="0">
                <a:solidFill>
                  <a:srgbClr val="002060"/>
                </a:solidFill>
                <a:latin typeface="Bad Script" pitchFamily="2" charset="0"/>
              </a:rPr>
              <a:t>умови для виникнення творчих  проявів дитини дошкільного віку в процесі художньо-естетичної образотворчої діяльності;</a:t>
            </a:r>
            <a:endParaRPr lang="ru-RU" sz="2800" b="1" dirty="0" smtClean="0">
              <a:solidFill>
                <a:srgbClr val="002060"/>
              </a:solidFill>
              <a:latin typeface="Bad Script" pitchFamily="2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Bad Script" pitchFamily="2" charset="0"/>
              </a:rPr>
              <a:t>- сприяти </a:t>
            </a:r>
            <a:r>
              <a:rPr lang="ru-RU" sz="2800" b="1" dirty="0">
                <a:solidFill>
                  <a:srgbClr val="002060"/>
                </a:solidFill>
                <a:latin typeface="Bad Script" pitchFamily="2" charset="0"/>
              </a:rPr>
              <a:t>розвитку  допитливості та трудових навичок  дошкільників через ознайомлення з природним довкіллям.</a:t>
            </a:r>
            <a:endParaRPr lang="ru-RU" sz="2800" b="1" dirty="0" smtClean="0">
              <a:solidFill>
                <a:srgbClr val="002060"/>
              </a:solidFill>
              <a:latin typeface="Bad Script" pitchFamily="2" charset="0"/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618136384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3973" y="1600201"/>
            <a:ext cx="3701008" cy="3701008"/>
          </a:xfrm>
        </p:spPr>
      </p:pic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Підвищення фахового рівня педагогів під час інтерактивних форм роботи під керівництвом вихователя-методиста </a:t>
            </a:r>
            <a:r>
              <a:rPr lang="uk-UA" sz="2400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Шарапа В.Д.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detsad30.klasna.com/uploads/editor/3777/332530/novini_2020/1617004821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3918575" cy="2808312"/>
          </a:xfrm>
          <a:prstGeom prst="rect">
            <a:avLst/>
          </a:prstGeom>
          <a:noFill/>
        </p:spPr>
      </p:pic>
      <p:pic>
        <p:nvPicPr>
          <p:cNvPr id="10" name="Рисунок 9" descr="1618136384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3888432" cy="33440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3429000"/>
            <a:ext cx="4402832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2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52400" algn="just">
              <a:lnSpc>
                <a:spcPct val="115000"/>
              </a:lnSpc>
              <a:spcAft>
                <a:spcPts val="0"/>
              </a:spcAft>
            </a:pPr>
            <a:endParaRPr lang="ru-RU" sz="12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52400" algn="just">
              <a:lnSpc>
                <a:spcPct val="115000"/>
              </a:lnSpc>
              <a:spcAft>
                <a:spcPts val="0"/>
              </a:spcAft>
            </a:pPr>
            <a:endParaRPr lang="ru-RU" sz="12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152400" algn="just">
              <a:lnSpc>
                <a:spcPct val="115000"/>
              </a:lnSpc>
              <a:spcAft>
                <a:spcPts val="0"/>
              </a:spcAft>
            </a:pPr>
            <a:endParaRPr lang="ru-RU" sz="12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uk-UA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Семінар-практикум </a:t>
            </a:r>
            <a:r>
              <a:rPr lang="uk-UA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«Досліджуємо разом»-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 рівень професійної компетенції педагогів з розвитку пізнавальної активності дошкільнят через експериментування та винахідництво.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/>
              <a:t> </a:t>
            </a:r>
            <a:r>
              <a:rPr lang="ru-RU" sz="14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Ділова </a:t>
            </a:r>
            <a:r>
              <a:rPr lang="ru-RU" sz="14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гра для вихователів </a:t>
            </a:r>
            <a:r>
              <a:rPr lang="uk-UA" sz="14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«Хай вогник творчості яскраво сяє»-</a:t>
            </a:r>
            <a:r>
              <a:rPr lang="uk-UA" sz="1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Arial" panose="020B0604020202020204" pitchFamily="34" charset="0"/>
              </a:rPr>
              <a:t>розкрити творчі здібності педагогів,</a:t>
            </a:r>
            <a:r>
              <a:rPr lang="uk-UA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Arial" panose="020B0604020202020204" pitchFamily="34" charset="0"/>
              </a:rPr>
              <a:t>сприя</a:t>
            </a:r>
            <a:r>
              <a:rPr lang="uk-UA" sz="1400" dirty="0">
                <a:latin typeface="Times New Roman" panose="02020603050405020304" pitchFamily="18" charset="0"/>
                <a:ea typeface="Arial" panose="020B0604020202020204" pitchFamily="34" charset="0"/>
              </a:rPr>
              <a:t>ти</a:t>
            </a:r>
            <a:r>
              <a:rPr lang="ru-RU" sz="1400" dirty="0">
                <a:latin typeface="Times New Roman" panose="02020603050405020304" pitchFamily="18" charset="0"/>
                <a:ea typeface="Arial" panose="020B0604020202020204" pitchFamily="34" charset="0"/>
              </a:rPr>
              <a:t> формуванню гнучкості, оригінальності мислення.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d Script" pitchFamily="2" charset="0"/>
                <a:cs typeface="Times New Roman" pitchFamily="18" charset="0"/>
              </a:rPr>
              <a:t>            Активна участь педагогів в роботі </a:t>
            </a:r>
            <a:b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d Script" pitchFamily="2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d Script" pitchFamily="2" charset="0"/>
                <a:cs typeface="Times New Roman" pitchFamily="18" charset="0"/>
              </a:rPr>
              <a:t>            над єдиною методичною проблемою:</a:t>
            </a:r>
            <a:b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d Script" pitchFamily="2" charset="0"/>
                <a:cs typeface="Times New Roman" pitchFamily="18" charset="0"/>
              </a:rPr>
            </a:b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d Script" pitchFamily="2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ad Script" pitchFamily="2" charset="0"/>
                <a:cs typeface="Times New Roman" pitchFamily="18" charset="0"/>
              </a:rPr>
              <a:t> «Створення належних умов для всебічного розвитку дітей дошкільного віку під час різних видів діяльності через впровадження педагогічної спадщини В. О. Сухомлинського» </a:t>
            </a:r>
            <a:endParaRPr lang="ru-RU" sz="2400" dirty="0">
              <a:solidFill>
                <a:srgbClr val="002060"/>
              </a:solidFill>
              <a:latin typeface="Bad Script" pitchFamily="2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3163" y="1844824"/>
            <a:ext cx="199083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Admin\Desktop\звіт директора\IMG_20200615_153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4183" y="4329705"/>
            <a:ext cx="1878347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4" descr="sakovska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7949" y="1781822"/>
            <a:ext cx="208823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9460" y="4362643"/>
            <a:ext cx="196348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8774" y="1988839"/>
            <a:ext cx="1954461" cy="244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244327" y="1600200"/>
          <a:ext cx="4655345" cy="4525962"/>
        </p:xfrm>
        <a:graphic>
          <a:graphicData uri="http://schemas.openxmlformats.org/drawingml/2006/table">
            <a:tbl>
              <a:tblPr/>
              <a:tblGrid>
                <a:gridCol w="1027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9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7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ДНЗ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Лінії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розвитку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Розділ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           Рівні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13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Мовлення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дитини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Мовленнєво-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комунікативний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розвиток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36%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46%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Художня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література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 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26%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Дитина 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сенсорно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розпізнавальному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просторі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Логіко-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математичний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розвиток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14%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26%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60%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Соціальне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довкілля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31%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Дитина в світі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Природне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довкілля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42%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Дитина 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світі культури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Зображувальна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діяльність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36%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19%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Музичний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розвиток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20%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80%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Гра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дитини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Ігрова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діяльність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49%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44%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Особистість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дитини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Фізичний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розвиток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20%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Узагальнені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результати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32%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Рисунок 3" descr="sky-and-pink-flowers-realistic-blurred-spring-background_52683-5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 про рівень ЗУН дітей  молодших А,Б груп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ДНЗ № 30 за І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півріччя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2020-2021 н.р. за програмою «Дитина»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22479"/>
              </p:ext>
            </p:extLst>
          </p:nvPr>
        </p:nvGraphicFramePr>
        <p:xfrm>
          <a:off x="1" y="764705"/>
          <a:ext cx="4211959" cy="6093292"/>
        </p:xfrm>
        <a:graphic>
          <a:graphicData uri="http://schemas.openxmlformats.org/drawingml/2006/table">
            <a:tbl>
              <a:tblPr/>
              <a:tblGrid>
                <a:gridCol w="25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2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Освітні</a:t>
                      </a:r>
                      <a:r>
                        <a:rPr lang="uk-UA" sz="11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напрями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Розділ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           Рівні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Н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С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В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039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Мовлення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дитини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Мовленнєво-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комунікативний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розвиток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36%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18%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46%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Художня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література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26%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сенсорно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розпізнавальному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просторі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Логіко-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математичний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розвиток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14%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26%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60%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Соціальне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довкілля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31%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Дитина в світі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природи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Природне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довкілля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42%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55%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світі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Зображувальна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діяльність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36%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19%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45%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Музичний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розвиток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20%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80%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Гра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Ігрова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діяльність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49%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44%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Особистість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дитини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Фізичний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розвиток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47%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9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Узагальнені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результати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32%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38%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597978"/>
              </p:ext>
            </p:extLst>
          </p:nvPr>
        </p:nvGraphicFramePr>
        <p:xfrm>
          <a:off x="4211960" y="3964858"/>
          <a:ext cx="4932038" cy="295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Диаграмма" r:id="rId4" imgW="5505165" imgH="3206774" progId="Excel.Chart.8">
                  <p:embed/>
                </p:oleObj>
              </mc:Choice>
              <mc:Fallback>
                <p:oleObj name="Диаграмма" r:id="rId4" imgW="5505165" imgH="3206774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964858"/>
                        <a:ext cx="4932038" cy="29523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1165</Words>
  <Application>Microsoft Office PowerPoint</Application>
  <PresentationFormat>Экран (4:3)</PresentationFormat>
  <Paragraphs>997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Adobe Devanagari</vt:lpstr>
      <vt:lpstr>Arial</vt:lpstr>
      <vt:lpstr>Bad Script</vt:lpstr>
      <vt:lpstr>Calibri</vt:lpstr>
      <vt:lpstr>Tahoma</vt:lpstr>
      <vt:lpstr>Times New Roman</vt:lpstr>
      <vt:lpstr>Verdana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Виталик</dc:creator>
  <cp:lastModifiedBy>Admin</cp:lastModifiedBy>
  <cp:revision>33</cp:revision>
  <dcterms:created xsi:type="dcterms:W3CDTF">2021-06-21T12:25:55Z</dcterms:created>
  <dcterms:modified xsi:type="dcterms:W3CDTF">2021-06-22T12:01:48Z</dcterms:modified>
</cp:coreProperties>
</file>