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0" r:id="rId11"/>
    <p:sldId id="265" r:id="rId12"/>
    <p:sldId id="266" r:id="rId13"/>
    <p:sldId id="267" r:id="rId14"/>
    <p:sldId id="294" r:id="rId15"/>
    <p:sldId id="269" r:id="rId16"/>
    <p:sldId id="282" r:id="rId17"/>
    <p:sldId id="270" r:id="rId18"/>
    <p:sldId id="271" r:id="rId19"/>
    <p:sldId id="272" r:id="rId20"/>
    <p:sldId id="273" r:id="rId21"/>
    <p:sldId id="274" r:id="rId22"/>
    <p:sldId id="283" r:id="rId23"/>
    <p:sldId id="277" r:id="rId24"/>
    <p:sldId id="285" r:id="rId25"/>
    <p:sldId id="278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68" r:id="rId35"/>
    <p:sldId id="281" r:id="rId36"/>
    <p:sldId id="295" r:id="rId37"/>
    <p:sldId id="284" r:id="rId38"/>
    <p:sldId id="296" r:id="rId39"/>
    <p:sldId id="297" r:id="rId40"/>
    <p:sldId id="298" r:id="rId41"/>
    <p:sldId id="299" r:id="rId42"/>
    <p:sldId id="301" r:id="rId43"/>
    <p:sldId id="302" r:id="rId44"/>
    <p:sldId id="300" r:id="rId45"/>
    <p:sldId id="303" r:id="rId46"/>
    <p:sldId id="304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76126-FE37-491A-A518-B25FFC58DA64}" type="datetimeFigureOut">
              <a:rPr lang="uk-UA" smtClean="0"/>
              <a:t>15.09.2021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91F10102-546F-4B0F-8A37-DE18B86E9CB9}" type="slidenum">
              <a:rPr lang="uk-UA" smtClean="0"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187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76126-FE37-491A-A518-B25FFC58DA64}" type="datetimeFigureOut">
              <a:rPr lang="uk-UA" smtClean="0"/>
              <a:t>15.09.2021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102-546F-4B0F-8A37-DE18B86E9C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1646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76126-FE37-491A-A518-B25FFC58DA64}" type="datetimeFigureOut">
              <a:rPr lang="uk-UA" smtClean="0"/>
              <a:t>15.09.2021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102-546F-4B0F-8A37-DE18B86E9CB9}" type="slidenum">
              <a:rPr lang="uk-UA" smtClean="0"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202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76126-FE37-491A-A518-B25FFC58DA64}" type="datetimeFigureOut">
              <a:rPr lang="uk-UA" smtClean="0"/>
              <a:t>15.09.2021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102-546F-4B0F-8A37-DE18B86E9CB9}" type="slidenum">
              <a:rPr lang="uk-UA" smtClean="0"/>
              <a:t>‹#›</a:t>
            </a:fld>
            <a:endParaRPr lang="uk-U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8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76126-FE37-491A-A518-B25FFC58DA64}" type="datetimeFigureOut">
              <a:rPr lang="uk-UA" smtClean="0"/>
              <a:t>15.09.2021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102-546F-4B0F-8A37-DE18B86E9CB9}" type="slidenum">
              <a:rPr lang="uk-UA" smtClean="0"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103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76126-FE37-491A-A518-B25FFC58DA64}" type="datetimeFigureOut">
              <a:rPr lang="uk-UA" smtClean="0"/>
              <a:t>15.09.2021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102-546F-4B0F-8A37-DE18B86E9CB9}" type="slidenum">
              <a:rPr lang="uk-UA" smtClean="0"/>
              <a:t>‹#›</a:t>
            </a:fld>
            <a:endParaRPr lang="uk-U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129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76126-FE37-491A-A518-B25FFC58DA64}" type="datetimeFigureOut">
              <a:rPr lang="uk-UA" smtClean="0"/>
              <a:t>15.09.2021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102-546F-4B0F-8A37-DE18B86E9C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1708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76126-FE37-491A-A518-B25FFC58DA64}" type="datetimeFigureOut">
              <a:rPr lang="uk-UA" smtClean="0"/>
              <a:t>15.09.2021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102-546F-4B0F-8A37-DE18B86E9C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8553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76126-FE37-491A-A518-B25FFC58DA64}" type="datetimeFigureOut">
              <a:rPr lang="uk-UA" smtClean="0"/>
              <a:t>15.09.2021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102-546F-4B0F-8A37-DE18B86E9C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8607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76126-FE37-491A-A518-B25FFC58DA64}" type="datetimeFigureOut">
              <a:rPr lang="uk-UA" smtClean="0"/>
              <a:t>15.09.2021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102-546F-4B0F-8A37-DE18B86E9CB9}" type="slidenum">
              <a:rPr lang="uk-UA" smtClean="0"/>
              <a:t>‹#›</a:t>
            </a:fld>
            <a:endParaRPr lang="uk-UA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75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CA976126-FE37-491A-A518-B25FFC58DA64}" type="datetimeFigureOut">
              <a:rPr lang="uk-UA" smtClean="0"/>
              <a:t>15.09.2021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102-546F-4B0F-8A37-DE18B86E9CB9}" type="slidenum">
              <a:rPr lang="uk-UA" smtClean="0"/>
              <a:t>‹#›</a:t>
            </a:fld>
            <a:endParaRPr lang="uk-U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210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76126-FE37-491A-A518-B25FFC58DA64}" type="datetimeFigureOut">
              <a:rPr lang="uk-UA" smtClean="0"/>
              <a:t>15.09.2021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1F10102-546F-4B0F-8A37-DE18B86E9C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805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EE3E7975-1029-4E8D-B92C-E0A907C54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/>
          <a:stretch/>
        </p:blipFill>
        <p:spPr>
          <a:xfrm>
            <a:off x="292963" y="88980"/>
            <a:ext cx="4145872" cy="5740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B1F162-5E5F-496B-B923-5432EC7210A5}"/>
              </a:ext>
            </a:extLst>
          </p:cNvPr>
          <p:cNvSpPr txBox="1"/>
          <p:nvPr/>
        </p:nvSpPr>
        <p:spPr>
          <a:xfrm>
            <a:off x="2220513" y="6369676"/>
            <a:ext cx="481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/>
              <a:t>Управління освіти Первомайської міської ради</a:t>
            </a:r>
          </a:p>
          <a:p>
            <a:pPr algn="ctr"/>
            <a:endParaRPr lang="ru-UA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8A2FA43-C906-4155-9CDA-E58748F5E1B0}"/>
              </a:ext>
            </a:extLst>
          </p:cNvPr>
          <p:cNvSpPr/>
          <p:nvPr/>
        </p:nvSpPr>
        <p:spPr>
          <a:xfrm>
            <a:off x="4243790" y="1342639"/>
            <a:ext cx="49002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Презентація книжки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EF36CD-2A60-439F-B93C-30FACB30167F}"/>
              </a:ext>
            </a:extLst>
          </p:cNvPr>
          <p:cNvSpPr/>
          <p:nvPr/>
        </p:nvSpPr>
        <p:spPr>
          <a:xfrm>
            <a:off x="5534763" y="4999570"/>
            <a:ext cx="2318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i="1" dirty="0">
                <a:solidFill>
                  <a:srgbClr val="C00000"/>
                </a:solidFill>
              </a:rPr>
              <a:t>15 вересня 2021 року</a:t>
            </a:r>
          </a:p>
        </p:txBody>
      </p:sp>
    </p:spTree>
    <p:extLst>
      <p:ext uri="{BB962C8B-B14F-4D97-AF65-F5344CB8AC3E}">
        <p14:creationId xmlns:p14="http://schemas.microsoft.com/office/powerpoint/2010/main" val="936368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5E68A0-56DA-4702-BB8A-87A42F6875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96" t="19374" r="35437" b="8964"/>
          <a:stretch/>
        </p:blipFill>
        <p:spPr>
          <a:xfrm>
            <a:off x="-44389" y="-20050"/>
            <a:ext cx="4873841" cy="70754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8D3904-53F4-402A-95D9-CEB004A686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96" t="19752" r="35437" b="9827"/>
          <a:stretch/>
        </p:blipFill>
        <p:spPr>
          <a:xfrm>
            <a:off x="4270159" y="-1"/>
            <a:ext cx="4873841" cy="695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51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E1003-2007-408C-A12F-5145B2824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С.4, 8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29790C-8F61-450D-835F-791BB6189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ED790F-D6C7-4CE8-8483-D97A9BC19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99" t="20615" r="35437" b="10390"/>
          <a:stretch/>
        </p:blipFill>
        <p:spPr>
          <a:xfrm>
            <a:off x="4326729" y="-1"/>
            <a:ext cx="492380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5C1754-AADC-4714-9F9E-C61A545115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96" t="18026" r="35340" b="11899"/>
          <a:stretch/>
        </p:blipFill>
        <p:spPr>
          <a:xfrm>
            <a:off x="-275895" y="0"/>
            <a:ext cx="484789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99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CDA66-5D50-4148-A3F3-4C76DEA7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С.24, 27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3CA023-624C-4895-BC33-7E3BCBD3F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52C597-97D2-47A6-BDE5-33C7787C59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3" t="19374" r="35340" b="11898"/>
          <a:stretch/>
        </p:blipFill>
        <p:spPr>
          <a:xfrm>
            <a:off x="-142043" y="0"/>
            <a:ext cx="4953740" cy="6896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6FB060-B8C0-4A3B-9C95-AEF6F4E4C4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99" t="22522" r="35145" b="8447"/>
          <a:stretch/>
        </p:blipFill>
        <p:spPr>
          <a:xfrm>
            <a:off x="4587119" y="-39934"/>
            <a:ext cx="5054030" cy="697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91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2CDBE-69DE-4658-B4FC-D88D009A8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С.40, 43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36177D-CFD7-4B39-8E2E-886D6249D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93D97A-076C-486E-994C-05A0A54B52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96" t="22523" r="35437" b="7239"/>
          <a:stretch/>
        </p:blipFill>
        <p:spPr>
          <a:xfrm>
            <a:off x="-44388" y="-1"/>
            <a:ext cx="4864190" cy="69211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1C03E9-19AF-4B3A-A5AB-1CB1B19B9F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93" t="20960" r="35825" b="10390"/>
          <a:stretch/>
        </p:blipFill>
        <p:spPr>
          <a:xfrm>
            <a:off x="4566729" y="0"/>
            <a:ext cx="4845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71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EE3E7975-1029-4E8D-B92C-E0A907C54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/>
          <a:stretch/>
        </p:blipFill>
        <p:spPr>
          <a:xfrm>
            <a:off x="292963" y="88980"/>
            <a:ext cx="4145872" cy="5740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B1F162-5E5F-496B-B923-5432EC7210A5}"/>
              </a:ext>
            </a:extLst>
          </p:cNvPr>
          <p:cNvSpPr txBox="1"/>
          <p:nvPr/>
        </p:nvSpPr>
        <p:spPr>
          <a:xfrm>
            <a:off x="2220513" y="6369676"/>
            <a:ext cx="481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/>
              <a:t>Управління освіти Первомайської міської ради</a:t>
            </a:r>
          </a:p>
          <a:p>
            <a:pPr algn="ctr"/>
            <a:endParaRPr lang="ru-UA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8A2FA43-C906-4155-9CDA-E58748F5E1B0}"/>
              </a:ext>
            </a:extLst>
          </p:cNvPr>
          <p:cNvSpPr/>
          <p:nvPr/>
        </p:nvSpPr>
        <p:spPr>
          <a:xfrm>
            <a:off x="4243790" y="1342639"/>
            <a:ext cx="49002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Презентація книжки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EF36CD-2A60-439F-B93C-30FACB30167F}"/>
              </a:ext>
            </a:extLst>
          </p:cNvPr>
          <p:cNvSpPr/>
          <p:nvPr/>
        </p:nvSpPr>
        <p:spPr>
          <a:xfrm>
            <a:off x="5534763" y="4999570"/>
            <a:ext cx="2318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i="1" dirty="0">
                <a:solidFill>
                  <a:srgbClr val="C00000"/>
                </a:solidFill>
              </a:rPr>
              <a:t>15 вересня 2021 року</a:t>
            </a:r>
          </a:p>
        </p:txBody>
      </p:sp>
    </p:spTree>
    <p:extLst>
      <p:ext uri="{BB962C8B-B14F-4D97-AF65-F5344CB8AC3E}">
        <p14:creationId xmlns:p14="http://schemas.microsoft.com/office/powerpoint/2010/main" val="3254400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FF9C1-12B3-4822-81FA-FFC840A6F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С.76, 34, 29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352405-A73C-4814-B7C7-1348F486D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ADB394-81C2-4BD7-84DF-E610A208B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96" t="17681" r="35631" b="12244"/>
          <a:stretch/>
        </p:blipFill>
        <p:spPr>
          <a:xfrm>
            <a:off x="-225221" y="21613"/>
            <a:ext cx="4797221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F041E0-0BA3-4A81-B4F2-6D761A610B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38" t="20787" r="35631" b="10389"/>
          <a:stretch/>
        </p:blipFill>
        <p:spPr>
          <a:xfrm>
            <a:off x="4572000" y="-90780"/>
            <a:ext cx="4572000" cy="69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30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703656-1DFB-4775-B566-9AE1F0F7F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85" t="18199" r="35534" b="11381"/>
          <a:stretch/>
        </p:blipFill>
        <p:spPr>
          <a:xfrm>
            <a:off x="0" y="0"/>
            <a:ext cx="4731798" cy="687037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5E6498-66A0-4AD4-8B63-851B1C7D91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93" t="20959" r="35631" b="9137"/>
          <a:stretch/>
        </p:blipFill>
        <p:spPr>
          <a:xfrm>
            <a:off x="4447713" y="-1"/>
            <a:ext cx="4820574" cy="689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84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FE57AF-CC1C-4F8E-A94F-11C30BF6A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7" y="149663"/>
            <a:ext cx="8973146" cy="4147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C34DE04-8208-4479-9150-734D34CEE10D}"/>
              </a:ext>
            </a:extLst>
          </p:cNvPr>
          <p:cNvSpPr/>
          <p:nvPr/>
        </p:nvSpPr>
        <p:spPr>
          <a:xfrm>
            <a:off x="1651247" y="4749214"/>
            <a:ext cx="6298707" cy="1032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Вулиця Велика в </a:t>
            </a:r>
            <a:r>
              <a:rPr lang="uk-UA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Голті</a:t>
            </a:r>
            <a:r>
              <a:rPr lang="uk-UA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(зараз – Тараса Шевченка). Початок ХХ ст.</a:t>
            </a:r>
            <a:endParaRPr lang="ru-UA" sz="2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з відкритих джерел</a:t>
            </a:r>
            <a:endParaRPr lang="ru-UA" sz="2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728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27F77B6-D652-41D9-8DAC-8D8CDECBC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8" y="493198"/>
            <a:ext cx="8733584" cy="2471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BBFA6B0-59C7-4067-954A-2C355CB1F00C}"/>
              </a:ext>
            </a:extLst>
          </p:cNvPr>
          <p:cNvSpPr/>
          <p:nvPr/>
        </p:nvSpPr>
        <p:spPr>
          <a:xfrm>
            <a:off x="816746" y="3893199"/>
            <a:ext cx="7696940" cy="1206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Вулиця Велика в </a:t>
            </a:r>
            <a:r>
              <a:rPr lang="uk-UA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Ольвіополі</a:t>
            </a:r>
            <a:r>
              <a:rPr lang="uk-UA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(зараз вулиця Київська). Початок ХХ ст.</a:t>
            </a:r>
            <a:endParaRPr lang="ru-UA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з відкритих джерел</a:t>
            </a:r>
            <a:endParaRPr lang="ru-UA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194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7706F-BC02-4F0B-A5AD-70CFBAB6E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8C86687-4090-4517-A02E-A91D71A24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360" y="137210"/>
            <a:ext cx="8163656" cy="591627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9199641-19F3-4DC7-B61C-72E8C739E647}"/>
              </a:ext>
            </a:extLst>
          </p:cNvPr>
          <p:cNvSpPr/>
          <p:nvPr/>
        </p:nvSpPr>
        <p:spPr>
          <a:xfrm>
            <a:off x="2021907" y="6075735"/>
            <a:ext cx="5414509" cy="782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Вулиця Київська, сучасний вигляд. </a:t>
            </a:r>
            <a:r>
              <a:rPr lang="uk-UA" sz="1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</a:t>
            </a:r>
            <a:r>
              <a:rPr lang="uk-UA" sz="16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Д.Іваницького</a:t>
            </a:r>
            <a:endParaRPr lang="ru-UA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183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F92EA-101C-45D5-AC41-1B3BEF9E4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6DE0499-755B-4E57-9A79-A4D4FCC77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B26D4E-098F-4214-AFE1-6B343CF14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79" t="25965" r="25049" b="15350"/>
          <a:stretch/>
        </p:blipFill>
        <p:spPr>
          <a:xfrm>
            <a:off x="-739587" y="0"/>
            <a:ext cx="988358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6CADE7-6949-4C45-B0F7-D04C4237C5EB}"/>
              </a:ext>
            </a:extLst>
          </p:cNvPr>
          <p:cNvSpPr txBox="1"/>
          <p:nvPr/>
        </p:nvSpPr>
        <p:spPr>
          <a:xfrm>
            <a:off x="2588526" y="6384991"/>
            <a:ext cx="3788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/>
              <a:t>Управління освіти Первомайської міської ради</a:t>
            </a:r>
          </a:p>
        </p:txBody>
      </p:sp>
    </p:spTree>
    <p:extLst>
      <p:ext uri="{BB962C8B-B14F-4D97-AF65-F5344CB8AC3E}">
        <p14:creationId xmlns:p14="http://schemas.microsoft.com/office/powerpoint/2010/main" val="2490442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604E9DB-5449-4D2E-B16B-84705FEEB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2" y="135522"/>
            <a:ext cx="8515989" cy="5042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2114256-6C35-42E0-ADC6-3A055D608F01}"/>
              </a:ext>
            </a:extLst>
          </p:cNvPr>
          <p:cNvSpPr/>
          <p:nvPr/>
        </p:nvSpPr>
        <p:spPr>
          <a:xfrm>
            <a:off x="1606859" y="5607181"/>
            <a:ext cx="6310869" cy="782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Залізнична станція в </a:t>
            </a:r>
            <a:r>
              <a:rPr lang="uk-UA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Голті</a:t>
            </a:r>
            <a:r>
              <a:rPr lang="uk-UA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початок ХХ ст</a:t>
            </a:r>
            <a:r>
              <a:rPr lang="uk-UA" sz="1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Фото з відкритих джерел</a:t>
            </a:r>
            <a:endParaRPr lang="ru-UA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983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6B53F1D-7F23-4126-9570-D5AE5369E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10" y="244073"/>
            <a:ext cx="8539666" cy="5047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4AA33C-A4E5-47C0-B741-9B27E63AB036}"/>
              </a:ext>
            </a:extLst>
          </p:cNvPr>
          <p:cNvSpPr/>
          <p:nvPr/>
        </p:nvSpPr>
        <p:spPr>
          <a:xfrm>
            <a:off x="949911" y="5406930"/>
            <a:ext cx="7466120" cy="1206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Відділення центральної міської багатопрофільної лікарні (вул. Трудової Слави, 13). </a:t>
            </a:r>
            <a:endParaRPr lang="ru-UA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з відкритих джерел</a:t>
            </a:r>
            <a:endParaRPr lang="ru-UA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238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EE3E7975-1029-4E8D-B92C-E0A907C54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/>
          <a:stretch/>
        </p:blipFill>
        <p:spPr>
          <a:xfrm>
            <a:off x="292963" y="88980"/>
            <a:ext cx="4145872" cy="5740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B1F162-5E5F-496B-B923-5432EC7210A5}"/>
              </a:ext>
            </a:extLst>
          </p:cNvPr>
          <p:cNvSpPr txBox="1"/>
          <p:nvPr/>
        </p:nvSpPr>
        <p:spPr>
          <a:xfrm>
            <a:off x="2220513" y="6369676"/>
            <a:ext cx="481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/>
              <a:t>Управління освіти Первомайської міської ради</a:t>
            </a:r>
          </a:p>
          <a:p>
            <a:pPr algn="ctr"/>
            <a:endParaRPr lang="ru-UA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8A2FA43-C906-4155-9CDA-E58748F5E1B0}"/>
              </a:ext>
            </a:extLst>
          </p:cNvPr>
          <p:cNvSpPr/>
          <p:nvPr/>
        </p:nvSpPr>
        <p:spPr>
          <a:xfrm>
            <a:off x="4243790" y="1342639"/>
            <a:ext cx="49002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Презентація книжки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EF36CD-2A60-439F-B93C-30FACB30167F}"/>
              </a:ext>
            </a:extLst>
          </p:cNvPr>
          <p:cNvSpPr/>
          <p:nvPr/>
        </p:nvSpPr>
        <p:spPr>
          <a:xfrm>
            <a:off x="5534763" y="4999570"/>
            <a:ext cx="2318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i="1" dirty="0">
                <a:solidFill>
                  <a:srgbClr val="C00000"/>
                </a:solidFill>
              </a:rPr>
              <a:t>15 вересня 2021 року</a:t>
            </a:r>
          </a:p>
        </p:txBody>
      </p:sp>
    </p:spTree>
    <p:extLst>
      <p:ext uri="{BB962C8B-B14F-4D97-AF65-F5344CB8AC3E}">
        <p14:creationId xmlns:p14="http://schemas.microsoft.com/office/powerpoint/2010/main" val="2001323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1D984A3-CC49-40FD-A95D-C1EE78730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6404" y="2247565"/>
            <a:ext cx="1942403" cy="25872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4C50A2-D3CE-44B2-9AC2-5EC2323A6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189" y="276109"/>
            <a:ext cx="4168066" cy="5557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D1F05D-526B-4B07-B3A7-12CD169A4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34" y="276109"/>
            <a:ext cx="4168066" cy="5557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5221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3C119D-3895-4240-9218-76A880D0E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35" t="10259" r="19807" b="7929"/>
          <a:stretch/>
        </p:blipFill>
        <p:spPr>
          <a:xfrm>
            <a:off x="221942" y="106533"/>
            <a:ext cx="5610687" cy="4208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7B2900-5852-4E72-BF1B-02427D986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08" t="8749" r="17573" b="9439"/>
          <a:stretch/>
        </p:blipFill>
        <p:spPr>
          <a:xfrm>
            <a:off x="3187082" y="2441359"/>
            <a:ext cx="5734976" cy="4208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40348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D98321-5A55-4277-84E9-6A3278667F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99" t="20615" r="35437" b="10390"/>
          <a:stretch/>
        </p:blipFill>
        <p:spPr>
          <a:xfrm>
            <a:off x="1" y="0"/>
            <a:ext cx="3269788" cy="45542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A05EBE-2EAA-403E-8993-4636085E16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91" t="19374" r="35534" b="10389"/>
          <a:stretch/>
        </p:blipFill>
        <p:spPr>
          <a:xfrm>
            <a:off x="3031203" y="1033135"/>
            <a:ext cx="3081594" cy="44310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620CCD-FC05-4B76-8A66-9DB5A82717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90" t="17164" r="35340" b="12243"/>
          <a:stretch/>
        </p:blipFill>
        <p:spPr>
          <a:xfrm>
            <a:off x="6062406" y="2435641"/>
            <a:ext cx="3081594" cy="44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37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61">
            <a:extLst>
              <a:ext uri="{FF2B5EF4-FFF2-40B4-BE49-F238E27FC236}">
                <a16:creationId xmlns:a16="http://schemas.microsoft.com/office/drawing/2014/main" id="{696A6FCD-C200-40D2-A694-9B85DC05A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r="2956" b="24869"/>
          <a:stretch>
            <a:fillRect/>
          </a:stretch>
        </p:blipFill>
        <p:spPr bwMode="auto">
          <a:xfrm>
            <a:off x="264629" y="441355"/>
            <a:ext cx="8614741" cy="3811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602A1B-B7B6-465A-9ED7-5970284ED8C4}"/>
              </a:ext>
            </a:extLst>
          </p:cNvPr>
          <p:cNvSpPr/>
          <p:nvPr/>
        </p:nvSpPr>
        <p:spPr>
          <a:xfrm>
            <a:off x="2592279" y="4770834"/>
            <a:ext cx="4381130" cy="1204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Окружний будинок рад. </a:t>
            </a: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з фондів Первомайського краєзнавчого музею</a:t>
            </a:r>
            <a:endParaRPr lang="ru-UA" sz="2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671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58">
            <a:extLst>
              <a:ext uri="{FF2B5EF4-FFF2-40B4-BE49-F238E27FC236}">
                <a16:creationId xmlns:a16="http://schemas.microsoft.com/office/drawing/2014/main" id="{EA5963F5-ABAC-4A96-B4F5-3F054DA91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3" r="2942"/>
          <a:stretch>
            <a:fillRect/>
          </a:stretch>
        </p:blipFill>
        <p:spPr bwMode="auto">
          <a:xfrm>
            <a:off x="155681" y="127463"/>
            <a:ext cx="8526679" cy="4741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67AB47-A52F-4D43-A26B-8D9EEB2BBB42}"/>
              </a:ext>
            </a:extLst>
          </p:cNvPr>
          <p:cNvSpPr/>
          <p:nvPr/>
        </p:nvSpPr>
        <p:spPr>
          <a:xfrm>
            <a:off x="1712200" y="5300154"/>
            <a:ext cx="5719599" cy="928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Приватне жіноче єврейське училище, згодом – Первомайське педагогічне училище, Будинок піонерів. </a:t>
            </a:r>
            <a:r>
              <a:rPr lang="uk-UA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з відкритих джерел</a:t>
            </a:r>
            <a:endParaRPr lang="ru-UA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084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5377D09-0A21-4861-AAE8-90C81B426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6"/>
          <a:stretch>
            <a:fillRect/>
          </a:stretch>
        </p:blipFill>
        <p:spPr bwMode="auto">
          <a:xfrm>
            <a:off x="750488" y="93539"/>
            <a:ext cx="7505746" cy="534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9287F86-6DCD-41F5-8B67-6906E9E31B32}"/>
              </a:ext>
            </a:extLst>
          </p:cNvPr>
          <p:cNvSpPr/>
          <p:nvPr/>
        </p:nvSpPr>
        <p:spPr>
          <a:xfrm>
            <a:off x="1483924" y="5625096"/>
            <a:ext cx="6038873" cy="102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</a:t>
            </a:r>
            <a:r>
              <a:rPr lang="uk-UA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ичне</a:t>
            </a: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училище. Художник </a:t>
            </a: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О.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Радкевич</a:t>
            </a: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(колишній заступник директора з навчально-виховної роботи медучилища)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1946 р. </a:t>
            </a:r>
            <a:r>
              <a:rPr lang="ru-RU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з </a:t>
            </a:r>
            <a:r>
              <a:rPr lang="ru-RU" sz="1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особистого</a:t>
            </a:r>
            <a:r>
              <a:rPr lang="ru-RU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архіву</a:t>
            </a:r>
            <a:r>
              <a:rPr lang="ru-RU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В.Бордюкова</a:t>
            </a:r>
            <a:endParaRPr lang="ru-UA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816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857B1D6-81D4-4F1D-BFC5-490914750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2" r="1732" b="9854"/>
          <a:stretch/>
        </p:blipFill>
        <p:spPr bwMode="auto">
          <a:xfrm>
            <a:off x="306603" y="228599"/>
            <a:ext cx="8562189" cy="4676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EEB16F-0459-4284-8EB2-3A183D27D54F}"/>
              </a:ext>
            </a:extLst>
          </p:cNvPr>
          <p:cNvSpPr/>
          <p:nvPr/>
        </p:nvSpPr>
        <p:spPr>
          <a:xfrm>
            <a:off x="2301697" y="5385239"/>
            <a:ext cx="4572000" cy="1206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Ольвіопольське</a:t>
            </a:r>
            <a:r>
              <a:rPr lang="uk-UA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відділення Альфа-банку (вул. Київська, 24). </a:t>
            </a:r>
            <a:r>
              <a:rPr lang="uk-UA" sz="1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з відкритих джерел</a:t>
            </a:r>
            <a:endParaRPr lang="ru-UA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167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A92393-8F87-4BB0-B168-DAB01BBE0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8" r="2314" b="3841"/>
          <a:stretch/>
        </p:blipFill>
        <p:spPr>
          <a:xfrm>
            <a:off x="344032" y="160134"/>
            <a:ext cx="4654096" cy="63847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74038D-8498-449C-958B-ED52102B3726}"/>
              </a:ext>
            </a:extLst>
          </p:cNvPr>
          <p:cNvSpPr/>
          <p:nvPr/>
        </p:nvSpPr>
        <p:spPr>
          <a:xfrm>
            <a:off x="5301052" y="2690767"/>
            <a:ext cx="33682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8000" dirty="0">
                <a:solidFill>
                  <a:srgbClr val="C00000"/>
                </a:solidFill>
                <a:latin typeface="Monotype Corsiva" panose="03010101010201010101" pitchFamily="66" charset="0"/>
              </a:rPr>
              <a:t>2006 рік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E1F11E-7C8E-4D03-AD3B-D086BC7FFEFB}"/>
              </a:ext>
            </a:extLst>
          </p:cNvPr>
          <p:cNvSpPr txBox="1"/>
          <p:nvPr/>
        </p:nvSpPr>
        <p:spPr>
          <a:xfrm>
            <a:off x="2544138" y="6543977"/>
            <a:ext cx="3788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/>
              <a:t>Управління освіти Первомайської міської ради</a:t>
            </a:r>
          </a:p>
        </p:txBody>
      </p:sp>
    </p:spTree>
    <p:extLst>
      <p:ext uri="{BB962C8B-B14F-4D97-AF65-F5344CB8AC3E}">
        <p14:creationId xmlns:p14="http://schemas.microsoft.com/office/powerpoint/2010/main" val="3950404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DCCCEFB-0B4F-464A-AABA-A7448247C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05" y="129051"/>
            <a:ext cx="6601452" cy="4957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1DBE992-60B9-431E-AD14-263854CE0C99}"/>
              </a:ext>
            </a:extLst>
          </p:cNvPr>
          <p:cNvSpPr/>
          <p:nvPr/>
        </p:nvSpPr>
        <p:spPr>
          <a:xfrm>
            <a:off x="1422646" y="5280278"/>
            <a:ext cx="6298707" cy="134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Члени </a:t>
            </a:r>
            <a:r>
              <a:rPr lang="uk-UA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Бозької</a:t>
            </a: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археологічної експедиції.</a:t>
            </a:r>
            <a:endParaRPr lang="ru-UA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Другий справа в першому ряду (у білій панамі) </a:t>
            </a:r>
            <a:r>
              <a:rPr lang="uk-UA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П.Харлампович</a:t>
            </a: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директор Первомайського окружного краєзнавчого музею. 1931 р. </a:t>
            </a:r>
            <a:r>
              <a:rPr lang="uk-UA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з відкритих джерел</a:t>
            </a:r>
            <a:endParaRPr lang="ru-UA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6368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1D3539-1DE9-44A4-9264-4787FC52A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3" t="20441" r="35631" b="9137"/>
          <a:stretch/>
        </p:blipFill>
        <p:spPr>
          <a:xfrm>
            <a:off x="-26634" y="0"/>
            <a:ext cx="4756895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E60E69-2E50-40C0-9DD3-315510ED52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99" t="19579" r="35728" b="10173"/>
          <a:stretch/>
        </p:blipFill>
        <p:spPr>
          <a:xfrm>
            <a:off x="4358936" y="0"/>
            <a:ext cx="4785064" cy="685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87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1F0FFB-1152-42E4-853A-0CC057479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3" t="21651" r="35534" b="7756"/>
          <a:stretch/>
        </p:blipFill>
        <p:spPr>
          <a:xfrm>
            <a:off x="12432" y="0"/>
            <a:ext cx="2997809" cy="4317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BC9F18-1683-40D4-B633-AF43590FD3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93" t="17852" r="35534" b="11554"/>
          <a:stretch/>
        </p:blipFill>
        <p:spPr>
          <a:xfrm>
            <a:off x="5823751" y="1694632"/>
            <a:ext cx="3320249" cy="4781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8A7278-7B1E-4090-BC48-CE0B14DB9F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02" t="21823" r="35825" b="7584"/>
          <a:stretch/>
        </p:blipFill>
        <p:spPr>
          <a:xfrm>
            <a:off x="2813512" y="665325"/>
            <a:ext cx="3320249" cy="4781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7094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B2D2D6-133F-4B35-ADCD-EEC0CEE9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84" t="21823" r="35437" b="8102"/>
          <a:stretch/>
        </p:blipFill>
        <p:spPr>
          <a:xfrm>
            <a:off x="0" y="-174945"/>
            <a:ext cx="2951826" cy="4249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CD1DCF-7AC1-4A06-A11F-2AA14C0F0E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90" t="19579" r="35631" b="10345"/>
          <a:stretch/>
        </p:blipFill>
        <p:spPr>
          <a:xfrm>
            <a:off x="2707689" y="963257"/>
            <a:ext cx="3240350" cy="4665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DEB4E3-E30B-495E-97D9-ABC36A5B8C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84" t="17681" r="35437" b="12244"/>
          <a:stretch/>
        </p:blipFill>
        <p:spPr>
          <a:xfrm>
            <a:off x="5699464" y="1898843"/>
            <a:ext cx="3444536" cy="4959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58690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BA3C0-2085-44E0-8F48-0FE37ADB0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С.38, 39, 47, 61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7E273C-AB61-4776-9731-7634F91F2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96" t="19374" r="35437" b="12071"/>
          <a:stretch/>
        </p:blipFill>
        <p:spPr>
          <a:xfrm>
            <a:off x="-601491" y="-3349"/>
            <a:ext cx="493817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9F54B4-A200-4B21-B02F-755887791E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92" t="17508" r="35340" b="12071"/>
          <a:stretch/>
        </p:blipFill>
        <p:spPr>
          <a:xfrm>
            <a:off x="4287658" y="-3348"/>
            <a:ext cx="4856342" cy="692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23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ACFF67-B45D-4684-8608-FF549E3834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96" t="21996" r="35922" b="8274"/>
          <a:stretch/>
        </p:blipFill>
        <p:spPr>
          <a:xfrm>
            <a:off x="-224677" y="35510"/>
            <a:ext cx="477004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F0F522-A650-4D4D-9049-141E43E69A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85" t="18199" r="35534" b="11898"/>
          <a:stretch/>
        </p:blipFill>
        <p:spPr>
          <a:xfrm>
            <a:off x="4394447" y="0"/>
            <a:ext cx="4770044" cy="687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28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6F1A5C-E86F-4542-B06C-D67BEBB7B0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96" t="22168" r="35825" b="7411"/>
          <a:stretch/>
        </p:blipFill>
        <p:spPr>
          <a:xfrm>
            <a:off x="4631407" y="0"/>
            <a:ext cx="4770044" cy="69013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E04CF0-6393-4988-B9D0-D1F48543AE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96" t="20269" r="35534" b="10345"/>
          <a:stretch/>
        </p:blipFill>
        <p:spPr>
          <a:xfrm>
            <a:off x="-109726" y="43339"/>
            <a:ext cx="4862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89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EE3E7975-1029-4E8D-B92C-E0A907C54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/>
          <a:stretch/>
        </p:blipFill>
        <p:spPr>
          <a:xfrm>
            <a:off x="292963" y="88980"/>
            <a:ext cx="4145872" cy="5740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B1F162-5E5F-496B-B923-5432EC7210A5}"/>
              </a:ext>
            </a:extLst>
          </p:cNvPr>
          <p:cNvSpPr txBox="1"/>
          <p:nvPr/>
        </p:nvSpPr>
        <p:spPr>
          <a:xfrm>
            <a:off x="2220513" y="6369676"/>
            <a:ext cx="481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/>
              <a:t>Управління освіти Первомайської міської ради</a:t>
            </a:r>
          </a:p>
          <a:p>
            <a:pPr algn="ctr"/>
            <a:endParaRPr lang="ru-UA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8A2FA43-C906-4155-9CDA-E58748F5E1B0}"/>
              </a:ext>
            </a:extLst>
          </p:cNvPr>
          <p:cNvSpPr/>
          <p:nvPr/>
        </p:nvSpPr>
        <p:spPr>
          <a:xfrm>
            <a:off x="4243790" y="1342639"/>
            <a:ext cx="49002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Презентація книжки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EF36CD-2A60-439F-B93C-30FACB30167F}"/>
              </a:ext>
            </a:extLst>
          </p:cNvPr>
          <p:cNvSpPr/>
          <p:nvPr/>
        </p:nvSpPr>
        <p:spPr>
          <a:xfrm>
            <a:off x="5534763" y="4999570"/>
            <a:ext cx="2318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i="1" dirty="0">
                <a:solidFill>
                  <a:srgbClr val="C00000"/>
                </a:solidFill>
              </a:rPr>
              <a:t>15 вересня 2021 року</a:t>
            </a:r>
          </a:p>
        </p:txBody>
      </p:sp>
    </p:spTree>
    <p:extLst>
      <p:ext uri="{BB962C8B-B14F-4D97-AF65-F5344CB8AC3E}">
        <p14:creationId xmlns:p14="http://schemas.microsoft.com/office/powerpoint/2010/main" val="4169820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telegram.org/fe5825b8-b57e-4824-9dd2-17117d645a6d">
            <a:extLst>
              <a:ext uri="{FF2B5EF4-FFF2-40B4-BE49-F238E27FC236}">
                <a16:creationId xmlns:a16="http://schemas.microsoft.com/office/drawing/2014/main" id="{98EC37B7-A82D-4016-8E94-0D4564CA3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8A205D-143A-4254-A2CD-2E1B9A5270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537"/>
          <a:stretch/>
        </p:blipFill>
        <p:spPr>
          <a:xfrm>
            <a:off x="1539096" y="133166"/>
            <a:ext cx="6065807" cy="5765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636959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EE3E7975-1029-4E8D-B92C-E0A907C54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/>
          <a:stretch/>
        </p:blipFill>
        <p:spPr>
          <a:xfrm>
            <a:off x="292963" y="88980"/>
            <a:ext cx="4145872" cy="5740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B1F162-5E5F-496B-B923-5432EC7210A5}"/>
              </a:ext>
            </a:extLst>
          </p:cNvPr>
          <p:cNvSpPr txBox="1"/>
          <p:nvPr/>
        </p:nvSpPr>
        <p:spPr>
          <a:xfrm>
            <a:off x="2220513" y="6369676"/>
            <a:ext cx="481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/>
              <a:t>Управління освіти Первомайської міської ради</a:t>
            </a:r>
          </a:p>
          <a:p>
            <a:pPr algn="ctr"/>
            <a:endParaRPr lang="ru-UA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8A2FA43-C906-4155-9CDA-E58748F5E1B0}"/>
              </a:ext>
            </a:extLst>
          </p:cNvPr>
          <p:cNvSpPr/>
          <p:nvPr/>
        </p:nvSpPr>
        <p:spPr>
          <a:xfrm>
            <a:off x="4243790" y="1342639"/>
            <a:ext cx="49002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Презентація книжки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EF36CD-2A60-439F-B93C-30FACB30167F}"/>
              </a:ext>
            </a:extLst>
          </p:cNvPr>
          <p:cNvSpPr/>
          <p:nvPr/>
        </p:nvSpPr>
        <p:spPr>
          <a:xfrm>
            <a:off x="5534763" y="4999570"/>
            <a:ext cx="2318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i="1" dirty="0">
                <a:solidFill>
                  <a:srgbClr val="C00000"/>
                </a:solidFill>
              </a:rPr>
              <a:t>15 вересня 2021 року</a:t>
            </a:r>
          </a:p>
        </p:txBody>
      </p:sp>
    </p:spTree>
    <p:extLst>
      <p:ext uri="{BB962C8B-B14F-4D97-AF65-F5344CB8AC3E}">
        <p14:creationId xmlns:p14="http://schemas.microsoft.com/office/powerpoint/2010/main" val="1959678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84AC79-DD86-4F82-9773-3A4118B6E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1" t="3163" r="7825" b="5866"/>
          <a:stretch/>
        </p:blipFill>
        <p:spPr>
          <a:xfrm>
            <a:off x="4572000" y="79900"/>
            <a:ext cx="4358936" cy="6383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63D06AD-6ACA-4E20-A23A-DB599F26F216}"/>
              </a:ext>
            </a:extLst>
          </p:cNvPr>
          <p:cNvSpPr/>
          <p:nvPr/>
        </p:nvSpPr>
        <p:spPr>
          <a:xfrm>
            <a:off x="482548" y="2477865"/>
            <a:ext cx="359425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8000" dirty="0">
                <a:solidFill>
                  <a:srgbClr val="C00000"/>
                </a:solidFill>
                <a:latin typeface="Monotype Corsiva" panose="03010101010201010101" pitchFamily="66" charset="0"/>
              </a:rPr>
              <a:t>2011 рік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36BC54-F594-4538-9739-FDB7D749B767}"/>
              </a:ext>
            </a:extLst>
          </p:cNvPr>
          <p:cNvSpPr txBox="1"/>
          <p:nvPr/>
        </p:nvSpPr>
        <p:spPr>
          <a:xfrm>
            <a:off x="2544138" y="6543977"/>
            <a:ext cx="3788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/>
              <a:t>Управління освіти Первомайської міської ради</a:t>
            </a:r>
          </a:p>
        </p:txBody>
      </p:sp>
    </p:spTree>
    <p:extLst>
      <p:ext uri="{BB962C8B-B14F-4D97-AF65-F5344CB8AC3E}">
        <p14:creationId xmlns:p14="http://schemas.microsoft.com/office/powerpoint/2010/main" val="1644460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FCAEB0-99D9-4BE3-8758-3C6F75AF1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84" t="20615" r="35534" b="9655"/>
          <a:stretch/>
        </p:blipFill>
        <p:spPr>
          <a:xfrm>
            <a:off x="0" y="0"/>
            <a:ext cx="4776186" cy="68668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B028FF-D8EF-4113-B97A-314F5AF08C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99" t="19924" r="35534" b="10000"/>
          <a:stretch/>
        </p:blipFill>
        <p:spPr>
          <a:xfrm>
            <a:off x="4258832" y="-1"/>
            <a:ext cx="4902923" cy="696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7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899574-327D-417C-A785-511104E369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3" t="21651" r="35340" b="8791"/>
          <a:stretch/>
        </p:blipFill>
        <p:spPr>
          <a:xfrm>
            <a:off x="622765" y="0"/>
            <a:ext cx="4866965" cy="6858000"/>
          </a:xfrm>
          <a:prstGeom prst="rect">
            <a:avLst/>
          </a:prstGeom>
        </p:spPr>
      </p:pic>
      <p:sp>
        <p:nvSpPr>
          <p:cNvPr id="3" name="AutoShape 2" descr="blob:https://web.telegram.org/ce4a515d-3c18-448f-85b4-8e0536063f55">
            <a:extLst>
              <a:ext uri="{FF2B5EF4-FFF2-40B4-BE49-F238E27FC236}">
                <a16:creationId xmlns:a16="http://schemas.microsoft.com/office/drawing/2014/main" id="{57ABA226-ECFD-4A6F-BF50-7F5F0401EB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06FB9B-D05F-4C85-89E6-DB9CB8DFE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730" y="0"/>
            <a:ext cx="3086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542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EE3E7975-1029-4E8D-B92C-E0A907C54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/>
          <a:stretch/>
        </p:blipFill>
        <p:spPr>
          <a:xfrm>
            <a:off x="292963" y="88980"/>
            <a:ext cx="4145872" cy="5740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B1F162-5E5F-496B-B923-5432EC7210A5}"/>
              </a:ext>
            </a:extLst>
          </p:cNvPr>
          <p:cNvSpPr txBox="1"/>
          <p:nvPr/>
        </p:nvSpPr>
        <p:spPr>
          <a:xfrm>
            <a:off x="2220513" y="6369676"/>
            <a:ext cx="481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/>
              <a:t>Управління освіти Первомайської міської ради</a:t>
            </a:r>
          </a:p>
          <a:p>
            <a:pPr algn="ctr"/>
            <a:endParaRPr lang="ru-UA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8A2FA43-C906-4155-9CDA-E58748F5E1B0}"/>
              </a:ext>
            </a:extLst>
          </p:cNvPr>
          <p:cNvSpPr/>
          <p:nvPr/>
        </p:nvSpPr>
        <p:spPr>
          <a:xfrm>
            <a:off x="4243790" y="1342639"/>
            <a:ext cx="49002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Презентація книжки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EF36CD-2A60-439F-B93C-30FACB30167F}"/>
              </a:ext>
            </a:extLst>
          </p:cNvPr>
          <p:cNvSpPr/>
          <p:nvPr/>
        </p:nvSpPr>
        <p:spPr>
          <a:xfrm>
            <a:off x="5534763" y="4999570"/>
            <a:ext cx="2318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i="1" dirty="0">
                <a:solidFill>
                  <a:srgbClr val="C00000"/>
                </a:solidFill>
              </a:rPr>
              <a:t>15 вересня 2021 року</a:t>
            </a:r>
          </a:p>
        </p:txBody>
      </p:sp>
    </p:spTree>
    <p:extLst>
      <p:ext uri="{BB962C8B-B14F-4D97-AF65-F5344CB8AC3E}">
        <p14:creationId xmlns:p14="http://schemas.microsoft.com/office/powerpoint/2010/main" val="29509547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CE5FCF-2C9B-4276-B0EA-AC7A4444D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5" y="77488"/>
            <a:ext cx="7767309" cy="5597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A83D1E8-DE38-4A0F-A490-2ECAC6560200}"/>
              </a:ext>
            </a:extLst>
          </p:cNvPr>
          <p:cNvSpPr/>
          <p:nvPr/>
        </p:nvSpPr>
        <p:spPr>
          <a:xfrm>
            <a:off x="2357739" y="6172167"/>
            <a:ext cx="4428521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Кодима. Художник І</a:t>
            </a:r>
            <a:r>
              <a:rPr lang="uk-UA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Кострикін</a:t>
            </a:r>
            <a:endParaRPr lang="ru-UA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4867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BE8F21-448C-4C31-B3AC-9B2F20AB3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86" y="294596"/>
            <a:ext cx="7999827" cy="5103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22035F-D71C-4AD4-9B5C-AC877782D821}"/>
              </a:ext>
            </a:extLst>
          </p:cNvPr>
          <p:cNvSpPr/>
          <p:nvPr/>
        </p:nvSpPr>
        <p:spPr>
          <a:xfrm>
            <a:off x="2019669" y="5677199"/>
            <a:ext cx="4572000" cy="886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Ранок на Синюсі.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Художник </a:t>
            </a:r>
            <a:r>
              <a:rPr lang="uk-UA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Д.Єребакан</a:t>
            </a:r>
            <a:endParaRPr lang="ru-UA" sz="2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9939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BFBD316A-1883-443D-AE20-ACA96D409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58"/>
          <a:stretch>
            <a:fillRect/>
          </a:stretch>
        </p:blipFill>
        <p:spPr bwMode="auto">
          <a:xfrm>
            <a:off x="297725" y="245250"/>
            <a:ext cx="4824690" cy="63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6C42C6-9945-4DF3-BBB4-C23EC3297963}"/>
              </a:ext>
            </a:extLst>
          </p:cNvPr>
          <p:cNvSpPr/>
          <p:nvPr/>
        </p:nvSpPr>
        <p:spPr>
          <a:xfrm>
            <a:off x="5437573" y="5187270"/>
            <a:ext cx="3315810" cy="709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Свято-Покровська церква. Художник </a:t>
            </a:r>
            <a:r>
              <a:rPr lang="uk-UA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Д.Єребакан</a:t>
            </a:r>
            <a:endParaRPr lang="ru-UA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3889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EE3E7975-1029-4E8D-B92C-E0A907C54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/>
          <a:stretch/>
        </p:blipFill>
        <p:spPr>
          <a:xfrm>
            <a:off x="292963" y="88980"/>
            <a:ext cx="4145872" cy="5740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B1F162-5E5F-496B-B923-5432EC7210A5}"/>
              </a:ext>
            </a:extLst>
          </p:cNvPr>
          <p:cNvSpPr txBox="1"/>
          <p:nvPr/>
        </p:nvSpPr>
        <p:spPr>
          <a:xfrm>
            <a:off x="2220513" y="6369676"/>
            <a:ext cx="481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/>
              <a:t>Управління освіти Первомайської міської ради</a:t>
            </a:r>
          </a:p>
          <a:p>
            <a:pPr algn="ctr"/>
            <a:endParaRPr lang="ru-UA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8A2FA43-C906-4155-9CDA-E58748F5E1B0}"/>
              </a:ext>
            </a:extLst>
          </p:cNvPr>
          <p:cNvSpPr/>
          <p:nvPr/>
        </p:nvSpPr>
        <p:spPr>
          <a:xfrm>
            <a:off x="4243790" y="1342639"/>
            <a:ext cx="49002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Презентація книжки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EF36CD-2A60-439F-B93C-30FACB30167F}"/>
              </a:ext>
            </a:extLst>
          </p:cNvPr>
          <p:cNvSpPr/>
          <p:nvPr/>
        </p:nvSpPr>
        <p:spPr>
          <a:xfrm>
            <a:off x="5534763" y="4999570"/>
            <a:ext cx="2318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i="1" dirty="0">
                <a:solidFill>
                  <a:srgbClr val="C00000"/>
                </a:solidFill>
              </a:rPr>
              <a:t>15 вересня 2021 року</a:t>
            </a:r>
          </a:p>
        </p:txBody>
      </p:sp>
    </p:spTree>
    <p:extLst>
      <p:ext uri="{BB962C8B-B14F-4D97-AF65-F5344CB8AC3E}">
        <p14:creationId xmlns:p14="http://schemas.microsoft.com/office/powerpoint/2010/main" val="3015367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C1A091-3AA8-4486-992C-38F5409BC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2" y="29124"/>
            <a:ext cx="5249614" cy="39372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2D30B891-5E5F-424A-8E82-6D172749B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" y="3921956"/>
            <a:ext cx="4250928" cy="2833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48523D-F520-4026-871B-082D8EC6F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633" y="40688"/>
            <a:ext cx="3893675" cy="51915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DF9C35-E18C-41E9-9A5F-0C342EA201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196" y="3921955"/>
            <a:ext cx="5147302" cy="28953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0708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98E4B0-1E86-49A7-A96D-3C603F895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762" y="3513757"/>
            <a:ext cx="4274312" cy="2425404"/>
          </a:xfrm>
        </p:spPr>
        <p:txBody>
          <a:bodyPr>
            <a:normAutofit/>
          </a:bodyPr>
          <a:lstStyle/>
          <a:p>
            <a:br>
              <a:rPr lang="uk-UA" dirty="0"/>
            </a:br>
            <a:endParaRPr lang="uk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5A79F3A-0302-4565-94B7-A705D5347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/>
          <a:stretch/>
        </p:blipFill>
        <p:spPr>
          <a:xfrm>
            <a:off x="123339" y="119707"/>
            <a:ext cx="4041518" cy="5526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8ACD1E-BCD2-4019-851A-CE2B94353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873" y="3859141"/>
            <a:ext cx="4850807" cy="2425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81966A-9500-4F48-9A63-BC6BDD227D30}"/>
              </a:ext>
            </a:extLst>
          </p:cNvPr>
          <p:cNvSpPr/>
          <p:nvPr/>
        </p:nvSpPr>
        <p:spPr>
          <a:xfrm>
            <a:off x="4247762" y="1378463"/>
            <a:ext cx="48508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Рік видання – 2021</a:t>
            </a:r>
            <a:br>
              <a:rPr lang="uk-UA" sz="36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uk-UA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Місце видання – Миколаїв</a:t>
            </a:r>
            <a:br>
              <a:rPr lang="uk-UA" sz="36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uk-UA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видавець – Шамрай П.М.</a:t>
            </a:r>
            <a:endParaRPr lang="ru-UA" sz="36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920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A60C9-F939-4FC9-8AF2-2C7C031DA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8DDB83D-1DBE-4D3E-BC88-D9B537B2B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38409"/>
            <a:ext cx="4754321" cy="2490591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E822FA-44AF-48B1-B41C-5650801D0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913" y="790424"/>
            <a:ext cx="4754321" cy="27865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358B03-1847-4631-9DA8-5D665336B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" y="3123044"/>
            <a:ext cx="4689161" cy="29747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E666AFB-FEC7-41F4-B2A1-FD9950423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667" y="3251745"/>
            <a:ext cx="4887120" cy="274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01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6CC31F-62BA-4EC1-9A82-7EB41A1EEB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2"/>
          <a:stretch/>
        </p:blipFill>
        <p:spPr>
          <a:xfrm>
            <a:off x="115498" y="3214925"/>
            <a:ext cx="5478821" cy="2838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DC86C1-5116-4978-9489-CDAF554EAB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" r="12801"/>
          <a:stretch/>
        </p:blipFill>
        <p:spPr>
          <a:xfrm>
            <a:off x="543259" y="130483"/>
            <a:ext cx="4412242" cy="2521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114FD622-0180-4182-93BF-291F1FCDA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204" y="130483"/>
            <a:ext cx="3124867" cy="4166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6D270BB9-1164-42CE-8856-85E3F8E79A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6D059D-51F7-4691-8C24-4501D05FC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501" y="3943526"/>
            <a:ext cx="3799643" cy="2849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0944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38889-18F8-4DAC-82F0-18987D810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Зміст, </a:t>
            </a:r>
            <a:r>
              <a:rPr lang="uk-UA" dirty="0" err="1"/>
              <a:t>скрін</a:t>
            </a:r>
            <a:r>
              <a:rPr lang="uk-UA" dirty="0"/>
              <a:t> визначення (с.11,14,40, 52)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98C102-DE68-44D8-B822-F38EBF420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674C90-AA1A-451C-AD72-4DEA700B8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3" t="19374" r="35340" b="10389"/>
          <a:stretch/>
        </p:blipFill>
        <p:spPr>
          <a:xfrm>
            <a:off x="0" y="-8"/>
            <a:ext cx="4829452" cy="68715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7DDE23-6A8B-404C-A71B-ED327F7A6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90" t="22523" r="35534" b="6893"/>
          <a:stretch/>
        </p:blipFill>
        <p:spPr>
          <a:xfrm>
            <a:off x="4412203" y="-8"/>
            <a:ext cx="4731798" cy="683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35120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483</TotalTime>
  <Words>354</Words>
  <Application>Microsoft Office PowerPoint</Application>
  <PresentationFormat>Экран (4:3)</PresentationFormat>
  <Paragraphs>52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2" baseType="lpstr">
      <vt:lpstr>Arial</vt:lpstr>
      <vt:lpstr>Calibri</vt:lpstr>
      <vt:lpstr>Gill Sans MT</vt:lpstr>
      <vt:lpstr>Monotype Corsiva</vt:lpstr>
      <vt:lpstr>Times New Roman</vt:lpstr>
      <vt:lpstr>Галерея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Зміст, скрін визначення (с.11,14,40, 52)</vt:lpstr>
      <vt:lpstr>Презентация PowerPoint</vt:lpstr>
      <vt:lpstr>С.4, 8</vt:lpstr>
      <vt:lpstr>С.24, 27</vt:lpstr>
      <vt:lpstr>С.40, 43</vt:lpstr>
      <vt:lpstr>Презентация PowerPoint</vt:lpstr>
      <vt:lpstr>С.76, 34, 29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С.38, 39, 47, 61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Первомайськ від А до Я</dc:title>
  <dc:creator>Учень 12</dc:creator>
  <cp:lastModifiedBy>PC15</cp:lastModifiedBy>
  <cp:revision>14</cp:revision>
  <dcterms:created xsi:type="dcterms:W3CDTF">2021-09-14T07:20:20Z</dcterms:created>
  <dcterms:modified xsi:type="dcterms:W3CDTF">2021-09-15T11:15:19Z</dcterms:modified>
</cp:coreProperties>
</file>